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66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B2D01-1704-4158-9F0C-791E496A1C1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1D9862-ED7A-4C74-B07B-09F029F65C1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400" dirty="0">
              <a:latin typeface="Comic Sans MS" panose="030F0702030302020204" pitchFamily="66" charset="0"/>
            </a:rPr>
            <a:t>Compressor</a:t>
          </a:r>
          <a:endParaRPr lang="en-IN" sz="1400" dirty="0">
            <a:latin typeface="Comic Sans MS" panose="030F0702030302020204" pitchFamily="66" charset="0"/>
          </a:endParaRPr>
        </a:p>
      </dgm:t>
    </dgm:pt>
    <dgm:pt modelId="{AFF56AF2-5FFB-4E81-A982-1A180D47A648}" type="parTrans" cxnId="{559F97B8-241B-45FF-98FB-D8C588E0906E}">
      <dgm:prSet/>
      <dgm:spPr/>
      <dgm:t>
        <a:bodyPr/>
        <a:lstStyle/>
        <a:p>
          <a:endParaRPr lang="en-IN"/>
        </a:p>
      </dgm:t>
    </dgm:pt>
    <dgm:pt modelId="{8D27D05E-77DC-4741-AFE8-ED3575F5A285}" type="sibTrans" cxnId="{559F97B8-241B-45FF-98FB-D8C588E0906E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sz="1200">
            <a:latin typeface="Comic Sans MS" panose="030F0702030302020204" pitchFamily="66" charset="0"/>
          </a:endParaRPr>
        </a:p>
      </dgm:t>
    </dgm:pt>
    <dgm:pt modelId="{F5820CC6-434A-4ADF-AA12-450BE6A28B06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400" dirty="0">
              <a:latin typeface="Comic Sans MS" panose="030F0702030302020204" pitchFamily="66" charset="0"/>
            </a:rPr>
            <a:t>Condenser</a:t>
          </a:r>
          <a:endParaRPr lang="en-IN" sz="1400" dirty="0">
            <a:latin typeface="Comic Sans MS" panose="030F0702030302020204" pitchFamily="66" charset="0"/>
          </a:endParaRPr>
        </a:p>
      </dgm:t>
    </dgm:pt>
    <dgm:pt modelId="{2958F339-F468-431F-B98E-0816CF38ABE9}" type="parTrans" cxnId="{79850F92-F730-4D5A-ABAE-242B7713AAC4}">
      <dgm:prSet/>
      <dgm:spPr/>
      <dgm:t>
        <a:bodyPr/>
        <a:lstStyle/>
        <a:p>
          <a:endParaRPr lang="en-IN"/>
        </a:p>
      </dgm:t>
    </dgm:pt>
    <dgm:pt modelId="{D7361AD5-D44A-4168-BBAA-D55BCCCE2D17}" type="sibTrans" cxnId="{79850F92-F730-4D5A-ABAE-242B7713AAC4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sz="1200">
            <a:latin typeface="Comic Sans MS" panose="030F0702030302020204" pitchFamily="66" charset="0"/>
          </a:endParaRPr>
        </a:p>
      </dgm:t>
    </dgm:pt>
    <dgm:pt modelId="{BCFA08BC-4DD1-43BB-B6D3-192F26F1346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400" dirty="0">
              <a:latin typeface="Comic Sans MS" panose="030F0702030302020204" pitchFamily="66" charset="0"/>
            </a:rPr>
            <a:t>Expansion Valve</a:t>
          </a:r>
          <a:endParaRPr lang="en-IN" sz="1400" dirty="0">
            <a:latin typeface="Comic Sans MS" panose="030F0702030302020204" pitchFamily="66" charset="0"/>
          </a:endParaRPr>
        </a:p>
      </dgm:t>
    </dgm:pt>
    <dgm:pt modelId="{9B79157C-FDE2-42CA-9FAB-CDF33AD1B268}" type="parTrans" cxnId="{440ABC57-89BB-47F5-A3DF-408FD30C3A13}">
      <dgm:prSet/>
      <dgm:spPr/>
      <dgm:t>
        <a:bodyPr/>
        <a:lstStyle/>
        <a:p>
          <a:endParaRPr lang="en-IN"/>
        </a:p>
      </dgm:t>
    </dgm:pt>
    <dgm:pt modelId="{AE0A7945-B400-4F6E-B40F-4824C96B537E}" type="sibTrans" cxnId="{440ABC57-89BB-47F5-A3DF-408FD30C3A1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sz="1200">
            <a:latin typeface="Comic Sans MS" panose="030F0702030302020204" pitchFamily="66" charset="0"/>
          </a:endParaRPr>
        </a:p>
      </dgm:t>
    </dgm:pt>
    <dgm:pt modelId="{63E65E3D-6CC9-4C58-8E20-1F6F615071A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400" dirty="0">
              <a:latin typeface="Comic Sans MS" panose="030F0702030302020204" pitchFamily="66" charset="0"/>
            </a:rPr>
            <a:t>Evaporator</a:t>
          </a:r>
          <a:endParaRPr lang="en-IN" sz="1400" dirty="0">
            <a:latin typeface="Comic Sans MS" panose="030F0702030302020204" pitchFamily="66" charset="0"/>
          </a:endParaRPr>
        </a:p>
      </dgm:t>
    </dgm:pt>
    <dgm:pt modelId="{436473EF-2B13-46CA-AC6D-555EAFE4E724}" type="parTrans" cxnId="{CD0994E6-AD74-432C-84D4-9D6F763BDCF1}">
      <dgm:prSet/>
      <dgm:spPr/>
      <dgm:t>
        <a:bodyPr/>
        <a:lstStyle/>
        <a:p>
          <a:endParaRPr lang="en-IN"/>
        </a:p>
      </dgm:t>
    </dgm:pt>
    <dgm:pt modelId="{195CC5D4-1ACD-4EB0-AF84-8777CED855DE}" type="sibTrans" cxnId="{CD0994E6-AD74-432C-84D4-9D6F763BDCF1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sz="1200">
            <a:latin typeface="Comic Sans MS" panose="030F0702030302020204" pitchFamily="66" charset="0"/>
          </a:endParaRPr>
        </a:p>
      </dgm:t>
    </dgm:pt>
    <dgm:pt modelId="{52B4AE95-BC9D-43B0-B1F3-6E712390388B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400" dirty="0">
              <a:latin typeface="Comic Sans MS" panose="030F0702030302020204" pitchFamily="66" charset="0"/>
            </a:rPr>
            <a:t>Refrigerant</a:t>
          </a:r>
          <a:endParaRPr lang="en-IN" sz="1400" dirty="0">
            <a:latin typeface="Comic Sans MS" panose="030F0702030302020204" pitchFamily="66" charset="0"/>
          </a:endParaRPr>
        </a:p>
      </dgm:t>
    </dgm:pt>
    <dgm:pt modelId="{2E0ECA5E-65BA-4FC4-A813-CCCE4B128C4C}" type="sibTrans" cxnId="{E04ED9A8-7FAD-4462-AEBE-FEDCF57DB477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sz="1200">
            <a:latin typeface="Comic Sans MS" panose="030F0702030302020204" pitchFamily="66" charset="0"/>
          </a:endParaRPr>
        </a:p>
      </dgm:t>
    </dgm:pt>
    <dgm:pt modelId="{F4708A4E-D10A-4EBF-80C5-E8FFEFC8CE15}" type="parTrans" cxnId="{E04ED9A8-7FAD-4462-AEBE-FEDCF57DB477}">
      <dgm:prSet/>
      <dgm:spPr/>
      <dgm:t>
        <a:bodyPr/>
        <a:lstStyle/>
        <a:p>
          <a:endParaRPr lang="en-IN"/>
        </a:p>
      </dgm:t>
    </dgm:pt>
    <dgm:pt modelId="{F2DE049E-073B-49AD-9CCB-82B534D65D37}" type="pres">
      <dgm:prSet presAssocID="{D26B2D01-1704-4158-9F0C-791E496A1C17}" presName="cycle" presStyleCnt="0">
        <dgm:presLayoutVars>
          <dgm:dir/>
          <dgm:resizeHandles val="exact"/>
        </dgm:presLayoutVars>
      </dgm:prSet>
      <dgm:spPr/>
    </dgm:pt>
    <dgm:pt modelId="{A94BC47C-2032-41CD-80EC-7F55EDE6F49C}" type="pres">
      <dgm:prSet presAssocID="{661D9862-ED7A-4C74-B07B-09F029F65C1A}" presName="node" presStyleLbl="node1" presStyleIdx="0" presStyleCnt="5">
        <dgm:presLayoutVars>
          <dgm:bulletEnabled val="1"/>
        </dgm:presLayoutVars>
      </dgm:prSet>
      <dgm:spPr/>
    </dgm:pt>
    <dgm:pt modelId="{005930FF-C7CE-4237-B528-A78EC3E4BEA7}" type="pres">
      <dgm:prSet presAssocID="{8D27D05E-77DC-4741-AFE8-ED3575F5A285}" presName="sibTrans" presStyleLbl="sibTrans2D1" presStyleIdx="0" presStyleCnt="5"/>
      <dgm:spPr/>
    </dgm:pt>
    <dgm:pt modelId="{85289A4D-1D2D-4B4D-8026-2E5D3E3F51D3}" type="pres">
      <dgm:prSet presAssocID="{8D27D05E-77DC-4741-AFE8-ED3575F5A285}" presName="connectorText" presStyleLbl="sibTrans2D1" presStyleIdx="0" presStyleCnt="5"/>
      <dgm:spPr/>
    </dgm:pt>
    <dgm:pt modelId="{1D42F07C-5C45-449D-94E4-B0A21334630C}" type="pres">
      <dgm:prSet presAssocID="{52B4AE95-BC9D-43B0-B1F3-6E712390388B}" presName="node" presStyleLbl="node1" presStyleIdx="1" presStyleCnt="5">
        <dgm:presLayoutVars>
          <dgm:bulletEnabled val="1"/>
        </dgm:presLayoutVars>
      </dgm:prSet>
      <dgm:spPr/>
    </dgm:pt>
    <dgm:pt modelId="{01AF5D08-8B6B-45BD-9AC9-D5160F6E147A}" type="pres">
      <dgm:prSet presAssocID="{2E0ECA5E-65BA-4FC4-A813-CCCE4B128C4C}" presName="sibTrans" presStyleLbl="sibTrans2D1" presStyleIdx="1" presStyleCnt="5"/>
      <dgm:spPr/>
    </dgm:pt>
    <dgm:pt modelId="{E8F0E10F-4699-4DAF-839D-84798A41946A}" type="pres">
      <dgm:prSet presAssocID="{2E0ECA5E-65BA-4FC4-A813-CCCE4B128C4C}" presName="connectorText" presStyleLbl="sibTrans2D1" presStyleIdx="1" presStyleCnt="5"/>
      <dgm:spPr/>
    </dgm:pt>
    <dgm:pt modelId="{4B2AC8FA-48A9-4779-8575-CEA3C80F5B32}" type="pres">
      <dgm:prSet presAssocID="{F5820CC6-434A-4ADF-AA12-450BE6A28B06}" presName="node" presStyleLbl="node1" presStyleIdx="2" presStyleCnt="5" custRadScaleRad="101829" custRadScaleInc="475">
        <dgm:presLayoutVars>
          <dgm:bulletEnabled val="1"/>
        </dgm:presLayoutVars>
      </dgm:prSet>
      <dgm:spPr/>
    </dgm:pt>
    <dgm:pt modelId="{F882CF07-AEE5-4B06-8AB6-2EB73BAD21A1}" type="pres">
      <dgm:prSet presAssocID="{D7361AD5-D44A-4168-BBAA-D55BCCCE2D17}" presName="sibTrans" presStyleLbl="sibTrans2D1" presStyleIdx="2" presStyleCnt="5"/>
      <dgm:spPr/>
    </dgm:pt>
    <dgm:pt modelId="{9F6583DF-7CEA-4512-911E-183CCF6D5897}" type="pres">
      <dgm:prSet presAssocID="{D7361AD5-D44A-4168-BBAA-D55BCCCE2D17}" presName="connectorText" presStyleLbl="sibTrans2D1" presStyleIdx="2" presStyleCnt="5"/>
      <dgm:spPr/>
    </dgm:pt>
    <dgm:pt modelId="{219A6B19-7400-412E-886D-199AE5996530}" type="pres">
      <dgm:prSet presAssocID="{BCFA08BC-4DD1-43BB-B6D3-192F26F13462}" presName="node" presStyleLbl="node1" presStyleIdx="3" presStyleCnt="5">
        <dgm:presLayoutVars>
          <dgm:bulletEnabled val="1"/>
        </dgm:presLayoutVars>
      </dgm:prSet>
      <dgm:spPr/>
    </dgm:pt>
    <dgm:pt modelId="{3937F636-948F-496C-A9FE-B98662F6651E}" type="pres">
      <dgm:prSet presAssocID="{AE0A7945-B400-4F6E-B40F-4824C96B537E}" presName="sibTrans" presStyleLbl="sibTrans2D1" presStyleIdx="3" presStyleCnt="5"/>
      <dgm:spPr/>
    </dgm:pt>
    <dgm:pt modelId="{14D79B86-82EA-40DC-AC0E-4073F7BB11E0}" type="pres">
      <dgm:prSet presAssocID="{AE0A7945-B400-4F6E-B40F-4824C96B537E}" presName="connectorText" presStyleLbl="sibTrans2D1" presStyleIdx="3" presStyleCnt="5"/>
      <dgm:spPr/>
    </dgm:pt>
    <dgm:pt modelId="{218ADF67-8836-4B12-BDAF-73B9E97E0832}" type="pres">
      <dgm:prSet presAssocID="{63E65E3D-6CC9-4C58-8E20-1F6F615071A3}" presName="node" presStyleLbl="node1" presStyleIdx="4" presStyleCnt="5">
        <dgm:presLayoutVars>
          <dgm:bulletEnabled val="1"/>
        </dgm:presLayoutVars>
      </dgm:prSet>
      <dgm:spPr/>
    </dgm:pt>
    <dgm:pt modelId="{38EECB34-0418-4BCC-9247-668B848FED6B}" type="pres">
      <dgm:prSet presAssocID="{195CC5D4-1ACD-4EB0-AF84-8777CED855DE}" presName="sibTrans" presStyleLbl="sibTrans2D1" presStyleIdx="4" presStyleCnt="5"/>
      <dgm:spPr/>
    </dgm:pt>
    <dgm:pt modelId="{A1654218-F9EA-475B-80E3-6B6EC40C4E92}" type="pres">
      <dgm:prSet presAssocID="{195CC5D4-1ACD-4EB0-AF84-8777CED855DE}" presName="connectorText" presStyleLbl="sibTrans2D1" presStyleIdx="4" presStyleCnt="5"/>
      <dgm:spPr/>
    </dgm:pt>
  </dgm:ptLst>
  <dgm:cxnLst>
    <dgm:cxn modelId="{39554C01-1509-47B2-A017-2D49EF1A72A7}" type="presOf" srcId="{63E65E3D-6CC9-4C58-8E20-1F6F615071A3}" destId="{218ADF67-8836-4B12-BDAF-73B9E97E0832}" srcOrd="0" destOrd="0" presId="urn:microsoft.com/office/officeart/2005/8/layout/cycle2"/>
    <dgm:cxn modelId="{ED2C5025-4BED-4793-9F16-9BC2BBC0D98B}" type="presOf" srcId="{F5820CC6-434A-4ADF-AA12-450BE6A28B06}" destId="{4B2AC8FA-48A9-4779-8575-CEA3C80F5B32}" srcOrd="0" destOrd="0" presId="urn:microsoft.com/office/officeart/2005/8/layout/cycle2"/>
    <dgm:cxn modelId="{E80F3B2B-5F11-4E2C-85FC-F954503C70DF}" type="presOf" srcId="{8D27D05E-77DC-4741-AFE8-ED3575F5A285}" destId="{85289A4D-1D2D-4B4D-8026-2E5D3E3F51D3}" srcOrd="1" destOrd="0" presId="urn:microsoft.com/office/officeart/2005/8/layout/cycle2"/>
    <dgm:cxn modelId="{440ABC57-89BB-47F5-A3DF-408FD30C3A13}" srcId="{D26B2D01-1704-4158-9F0C-791E496A1C17}" destId="{BCFA08BC-4DD1-43BB-B6D3-192F26F13462}" srcOrd="3" destOrd="0" parTransId="{9B79157C-FDE2-42CA-9FAB-CDF33AD1B268}" sibTransId="{AE0A7945-B400-4F6E-B40F-4824C96B537E}"/>
    <dgm:cxn modelId="{79850F92-F730-4D5A-ABAE-242B7713AAC4}" srcId="{D26B2D01-1704-4158-9F0C-791E496A1C17}" destId="{F5820CC6-434A-4ADF-AA12-450BE6A28B06}" srcOrd="2" destOrd="0" parTransId="{2958F339-F468-431F-B98E-0816CF38ABE9}" sibTransId="{D7361AD5-D44A-4168-BBAA-D55BCCCE2D17}"/>
    <dgm:cxn modelId="{E04ED9A8-7FAD-4462-AEBE-FEDCF57DB477}" srcId="{D26B2D01-1704-4158-9F0C-791E496A1C17}" destId="{52B4AE95-BC9D-43B0-B1F3-6E712390388B}" srcOrd="1" destOrd="0" parTransId="{F4708A4E-D10A-4EBF-80C5-E8FFEFC8CE15}" sibTransId="{2E0ECA5E-65BA-4FC4-A813-CCCE4B128C4C}"/>
    <dgm:cxn modelId="{21C08EAE-145D-40C6-9919-A85F19D19681}" type="presOf" srcId="{2E0ECA5E-65BA-4FC4-A813-CCCE4B128C4C}" destId="{01AF5D08-8B6B-45BD-9AC9-D5160F6E147A}" srcOrd="0" destOrd="0" presId="urn:microsoft.com/office/officeart/2005/8/layout/cycle2"/>
    <dgm:cxn modelId="{A31E3FAF-F613-4974-B07D-110B3547539D}" type="presOf" srcId="{661D9862-ED7A-4C74-B07B-09F029F65C1A}" destId="{A94BC47C-2032-41CD-80EC-7F55EDE6F49C}" srcOrd="0" destOrd="0" presId="urn:microsoft.com/office/officeart/2005/8/layout/cycle2"/>
    <dgm:cxn modelId="{26038CB6-DFEF-4966-81F7-20B44AD36D3C}" type="presOf" srcId="{AE0A7945-B400-4F6E-B40F-4824C96B537E}" destId="{3937F636-948F-496C-A9FE-B98662F6651E}" srcOrd="0" destOrd="0" presId="urn:microsoft.com/office/officeart/2005/8/layout/cycle2"/>
    <dgm:cxn modelId="{559F97B8-241B-45FF-98FB-D8C588E0906E}" srcId="{D26B2D01-1704-4158-9F0C-791E496A1C17}" destId="{661D9862-ED7A-4C74-B07B-09F029F65C1A}" srcOrd="0" destOrd="0" parTransId="{AFF56AF2-5FFB-4E81-A982-1A180D47A648}" sibTransId="{8D27D05E-77DC-4741-AFE8-ED3575F5A285}"/>
    <dgm:cxn modelId="{67A360BA-7546-4BAE-9FFB-10D837BC720A}" type="presOf" srcId="{2E0ECA5E-65BA-4FC4-A813-CCCE4B128C4C}" destId="{E8F0E10F-4699-4DAF-839D-84798A41946A}" srcOrd="1" destOrd="0" presId="urn:microsoft.com/office/officeart/2005/8/layout/cycle2"/>
    <dgm:cxn modelId="{EDF3F2C1-7E30-40EC-8307-3176BCF2B02E}" type="presOf" srcId="{52B4AE95-BC9D-43B0-B1F3-6E712390388B}" destId="{1D42F07C-5C45-449D-94E4-B0A21334630C}" srcOrd="0" destOrd="0" presId="urn:microsoft.com/office/officeart/2005/8/layout/cycle2"/>
    <dgm:cxn modelId="{6F1E84D7-DC4C-40A5-A668-B4C61FF93FAC}" type="presOf" srcId="{8D27D05E-77DC-4741-AFE8-ED3575F5A285}" destId="{005930FF-C7CE-4237-B528-A78EC3E4BEA7}" srcOrd="0" destOrd="0" presId="urn:microsoft.com/office/officeart/2005/8/layout/cycle2"/>
    <dgm:cxn modelId="{3ECF54DF-097B-42C6-AD5E-6FB3BE987118}" type="presOf" srcId="{D7361AD5-D44A-4168-BBAA-D55BCCCE2D17}" destId="{9F6583DF-7CEA-4512-911E-183CCF6D5897}" srcOrd="1" destOrd="0" presId="urn:microsoft.com/office/officeart/2005/8/layout/cycle2"/>
    <dgm:cxn modelId="{393146E3-9DD7-4832-AA56-7436AA9899F7}" type="presOf" srcId="{195CC5D4-1ACD-4EB0-AF84-8777CED855DE}" destId="{38EECB34-0418-4BCC-9247-668B848FED6B}" srcOrd="0" destOrd="0" presId="urn:microsoft.com/office/officeart/2005/8/layout/cycle2"/>
    <dgm:cxn modelId="{CD0994E6-AD74-432C-84D4-9D6F763BDCF1}" srcId="{D26B2D01-1704-4158-9F0C-791E496A1C17}" destId="{63E65E3D-6CC9-4C58-8E20-1F6F615071A3}" srcOrd="4" destOrd="0" parTransId="{436473EF-2B13-46CA-AC6D-555EAFE4E724}" sibTransId="{195CC5D4-1ACD-4EB0-AF84-8777CED855DE}"/>
    <dgm:cxn modelId="{EAAC2DE7-5583-4DA4-982F-E6B6B0172C70}" type="presOf" srcId="{D7361AD5-D44A-4168-BBAA-D55BCCCE2D17}" destId="{F882CF07-AEE5-4B06-8AB6-2EB73BAD21A1}" srcOrd="0" destOrd="0" presId="urn:microsoft.com/office/officeart/2005/8/layout/cycle2"/>
    <dgm:cxn modelId="{5D453CE8-2EB9-40E9-B889-2B978D4D42B3}" type="presOf" srcId="{D26B2D01-1704-4158-9F0C-791E496A1C17}" destId="{F2DE049E-073B-49AD-9CCB-82B534D65D37}" srcOrd="0" destOrd="0" presId="urn:microsoft.com/office/officeart/2005/8/layout/cycle2"/>
    <dgm:cxn modelId="{948F55EE-1CE1-42A6-AF7D-D91B2C398AE9}" type="presOf" srcId="{195CC5D4-1ACD-4EB0-AF84-8777CED855DE}" destId="{A1654218-F9EA-475B-80E3-6B6EC40C4E92}" srcOrd="1" destOrd="0" presId="urn:microsoft.com/office/officeart/2005/8/layout/cycle2"/>
    <dgm:cxn modelId="{AEF429F4-C801-4FD6-9B02-DE9A459824CB}" type="presOf" srcId="{AE0A7945-B400-4F6E-B40F-4824C96B537E}" destId="{14D79B86-82EA-40DC-AC0E-4073F7BB11E0}" srcOrd="1" destOrd="0" presId="urn:microsoft.com/office/officeart/2005/8/layout/cycle2"/>
    <dgm:cxn modelId="{C6B76FF8-0AD6-4392-ABF4-015B7A3FB6DC}" type="presOf" srcId="{BCFA08BC-4DD1-43BB-B6D3-192F26F13462}" destId="{219A6B19-7400-412E-886D-199AE5996530}" srcOrd="0" destOrd="0" presId="urn:microsoft.com/office/officeart/2005/8/layout/cycle2"/>
    <dgm:cxn modelId="{28692BA6-F429-43CD-9B5D-9F79F0346AD3}" type="presParOf" srcId="{F2DE049E-073B-49AD-9CCB-82B534D65D37}" destId="{A94BC47C-2032-41CD-80EC-7F55EDE6F49C}" srcOrd="0" destOrd="0" presId="urn:microsoft.com/office/officeart/2005/8/layout/cycle2"/>
    <dgm:cxn modelId="{9094DCF1-BA01-4F45-AC87-BC911F2FC372}" type="presParOf" srcId="{F2DE049E-073B-49AD-9CCB-82B534D65D37}" destId="{005930FF-C7CE-4237-B528-A78EC3E4BEA7}" srcOrd="1" destOrd="0" presId="urn:microsoft.com/office/officeart/2005/8/layout/cycle2"/>
    <dgm:cxn modelId="{AE3D9801-FA86-4253-84E9-B68E7F9F1680}" type="presParOf" srcId="{005930FF-C7CE-4237-B528-A78EC3E4BEA7}" destId="{85289A4D-1D2D-4B4D-8026-2E5D3E3F51D3}" srcOrd="0" destOrd="0" presId="urn:microsoft.com/office/officeart/2005/8/layout/cycle2"/>
    <dgm:cxn modelId="{9AD11F83-BC0F-4B18-A9E8-D60982B92774}" type="presParOf" srcId="{F2DE049E-073B-49AD-9CCB-82B534D65D37}" destId="{1D42F07C-5C45-449D-94E4-B0A21334630C}" srcOrd="2" destOrd="0" presId="urn:microsoft.com/office/officeart/2005/8/layout/cycle2"/>
    <dgm:cxn modelId="{9412A30C-BAEE-44ED-BD6A-C91660290E8C}" type="presParOf" srcId="{F2DE049E-073B-49AD-9CCB-82B534D65D37}" destId="{01AF5D08-8B6B-45BD-9AC9-D5160F6E147A}" srcOrd="3" destOrd="0" presId="urn:microsoft.com/office/officeart/2005/8/layout/cycle2"/>
    <dgm:cxn modelId="{77A97281-D0EA-44AC-A8F9-FAFF9E54CD58}" type="presParOf" srcId="{01AF5D08-8B6B-45BD-9AC9-D5160F6E147A}" destId="{E8F0E10F-4699-4DAF-839D-84798A41946A}" srcOrd="0" destOrd="0" presId="urn:microsoft.com/office/officeart/2005/8/layout/cycle2"/>
    <dgm:cxn modelId="{0FBFB299-CCDE-4497-929C-3538CCC57B97}" type="presParOf" srcId="{F2DE049E-073B-49AD-9CCB-82B534D65D37}" destId="{4B2AC8FA-48A9-4779-8575-CEA3C80F5B32}" srcOrd="4" destOrd="0" presId="urn:microsoft.com/office/officeart/2005/8/layout/cycle2"/>
    <dgm:cxn modelId="{1F939DE3-6C42-4041-A35B-0706B7DFE007}" type="presParOf" srcId="{F2DE049E-073B-49AD-9CCB-82B534D65D37}" destId="{F882CF07-AEE5-4B06-8AB6-2EB73BAD21A1}" srcOrd="5" destOrd="0" presId="urn:microsoft.com/office/officeart/2005/8/layout/cycle2"/>
    <dgm:cxn modelId="{3105CD91-1966-47E7-B1AD-11B706EF7A43}" type="presParOf" srcId="{F882CF07-AEE5-4B06-8AB6-2EB73BAD21A1}" destId="{9F6583DF-7CEA-4512-911E-183CCF6D5897}" srcOrd="0" destOrd="0" presId="urn:microsoft.com/office/officeart/2005/8/layout/cycle2"/>
    <dgm:cxn modelId="{D17E9095-5A39-4FE8-9A0D-E8DFE6390273}" type="presParOf" srcId="{F2DE049E-073B-49AD-9CCB-82B534D65D37}" destId="{219A6B19-7400-412E-886D-199AE5996530}" srcOrd="6" destOrd="0" presId="urn:microsoft.com/office/officeart/2005/8/layout/cycle2"/>
    <dgm:cxn modelId="{DFA439EA-4B0E-4014-B40E-56E7D4A0459D}" type="presParOf" srcId="{F2DE049E-073B-49AD-9CCB-82B534D65D37}" destId="{3937F636-948F-496C-A9FE-B98662F6651E}" srcOrd="7" destOrd="0" presId="urn:microsoft.com/office/officeart/2005/8/layout/cycle2"/>
    <dgm:cxn modelId="{3EC036C3-01FB-4100-B860-CBCA9183F570}" type="presParOf" srcId="{3937F636-948F-496C-A9FE-B98662F6651E}" destId="{14D79B86-82EA-40DC-AC0E-4073F7BB11E0}" srcOrd="0" destOrd="0" presId="urn:microsoft.com/office/officeart/2005/8/layout/cycle2"/>
    <dgm:cxn modelId="{03D43F1C-ED18-4EB0-81DA-012EE8A5D681}" type="presParOf" srcId="{F2DE049E-073B-49AD-9CCB-82B534D65D37}" destId="{218ADF67-8836-4B12-BDAF-73B9E97E0832}" srcOrd="8" destOrd="0" presId="urn:microsoft.com/office/officeart/2005/8/layout/cycle2"/>
    <dgm:cxn modelId="{28DFAEE0-24E6-42DC-8729-DA804268C125}" type="presParOf" srcId="{F2DE049E-073B-49AD-9CCB-82B534D65D37}" destId="{38EECB34-0418-4BCC-9247-668B848FED6B}" srcOrd="9" destOrd="0" presId="urn:microsoft.com/office/officeart/2005/8/layout/cycle2"/>
    <dgm:cxn modelId="{D69DABAB-6510-4673-8C9B-D750A47868A4}" type="presParOf" srcId="{38EECB34-0418-4BCC-9247-668B848FED6B}" destId="{A1654218-F9EA-475B-80E3-6B6EC40C4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86040-B9C1-4299-8083-E1CAA1B1AA33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7645BC7-4523-4D1C-860B-941644B5637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Comic Sans MS" panose="030F0702030302020204" pitchFamily="66" charset="0"/>
            </a:rPr>
            <a:t>Data Acquisition system </a:t>
          </a:r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 Thermistor fuzzy logic  (Hot, Set Point, Cold )</a:t>
          </a:r>
          <a:endParaRPr lang="en-IN" dirty="0"/>
        </a:p>
      </dgm:t>
    </dgm:pt>
    <dgm:pt modelId="{A7F6F82C-31F2-4F85-87DD-5034FFF9A23F}" type="parTrans" cxnId="{23326E8B-7EBD-401C-8108-DAE0BDE0258B}">
      <dgm:prSet/>
      <dgm:spPr/>
      <dgm:t>
        <a:bodyPr/>
        <a:lstStyle/>
        <a:p>
          <a:endParaRPr lang="en-IN"/>
        </a:p>
      </dgm:t>
    </dgm:pt>
    <dgm:pt modelId="{00ED55C9-FC1F-4EE2-86D5-85ADC0DC0A9A}" type="sibTrans" cxnId="{23326E8B-7EBD-401C-8108-DAE0BDE0258B}">
      <dgm:prSet/>
      <dgm:spPr/>
      <dgm:t>
        <a:bodyPr/>
        <a:lstStyle/>
        <a:p>
          <a:endParaRPr lang="en-IN"/>
        </a:p>
      </dgm:t>
    </dgm:pt>
    <dgm:pt modelId="{19B7DC51-7724-4CF4-911C-695B811EE890}">
      <dgm:prSet/>
      <dgm:spPr/>
      <dgm:t>
        <a:bodyPr/>
        <a:lstStyle/>
        <a:p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Door opening sensor  Door Fuzzy Logic  (Open, Not Open)</a:t>
          </a:r>
        </a:p>
      </dgm:t>
    </dgm:pt>
    <dgm:pt modelId="{F262FCBF-B6A6-4643-A7F0-4A9BB598314E}" type="parTrans" cxnId="{787C0A5E-5EDB-49B3-9211-D8FF469C55AC}">
      <dgm:prSet/>
      <dgm:spPr/>
      <dgm:t>
        <a:bodyPr/>
        <a:lstStyle/>
        <a:p>
          <a:endParaRPr lang="en-IN"/>
        </a:p>
      </dgm:t>
    </dgm:pt>
    <dgm:pt modelId="{D6437317-18F4-4475-9855-2ED2337B209C}" type="sibTrans" cxnId="{787C0A5E-5EDB-49B3-9211-D8FF469C55AC}">
      <dgm:prSet/>
      <dgm:spPr/>
      <dgm:t>
        <a:bodyPr/>
        <a:lstStyle/>
        <a:p>
          <a:endParaRPr lang="en-IN"/>
        </a:p>
      </dgm:t>
    </dgm:pt>
    <dgm:pt modelId="{F6123F34-058D-42E5-8379-90B9DE6D1E65}">
      <dgm:prSet/>
      <dgm:spPr/>
      <dgm:t>
        <a:bodyPr/>
        <a:lstStyle/>
        <a:p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Interference Rules  Compressor Frequency (Off, Very Slow, Slow, Fast )</a:t>
          </a:r>
        </a:p>
      </dgm:t>
    </dgm:pt>
    <dgm:pt modelId="{70FBC2C5-247F-4149-AC46-265DAA84A75A}" type="parTrans" cxnId="{59AE1242-5B2D-43A1-AD90-069E4F151204}">
      <dgm:prSet/>
      <dgm:spPr/>
      <dgm:t>
        <a:bodyPr/>
        <a:lstStyle/>
        <a:p>
          <a:endParaRPr lang="en-IN"/>
        </a:p>
      </dgm:t>
    </dgm:pt>
    <dgm:pt modelId="{E6035D11-D07D-4BF2-97F5-898EED03755E}" type="sibTrans" cxnId="{59AE1242-5B2D-43A1-AD90-069E4F151204}">
      <dgm:prSet/>
      <dgm:spPr/>
      <dgm:t>
        <a:bodyPr/>
        <a:lstStyle/>
        <a:p>
          <a:endParaRPr lang="en-IN"/>
        </a:p>
      </dgm:t>
    </dgm:pt>
    <dgm:pt modelId="{EB9CA819-6C22-421A-A58B-2E4F2444669D}">
      <dgm:prSet/>
      <dgm:spPr/>
      <dgm:t>
        <a:bodyPr/>
        <a:lstStyle/>
        <a:p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Percentage of speed recommendation.</a:t>
          </a:r>
        </a:p>
      </dgm:t>
    </dgm:pt>
    <dgm:pt modelId="{7FD40100-80BA-4414-A7ED-A8615E91C9B6}" type="parTrans" cxnId="{66390743-AA5B-4278-ACA5-A57B54E15961}">
      <dgm:prSet/>
      <dgm:spPr/>
      <dgm:t>
        <a:bodyPr/>
        <a:lstStyle/>
        <a:p>
          <a:endParaRPr lang="en-IN"/>
        </a:p>
      </dgm:t>
    </dgm:pt>
    <dgm:pt modelId="{50F7C370-65CA-467F-9232-20583FF5294F}" type="sibTrans" cxnId="{66390743-AA5B-4278-ACA5-A57B54E15961}">
      <dgm:prSet/>
      <dgm:spPr/>
      <dgm:t>
        <a:bodyPr/>
        <a:lstStyle/>
        <a:p>
          <a:endParaRPr lang="en-IN"/>
        </a:p>
      </dgm:t>
    </dgm:pt>
    <dgm:pt modelId="{A32616E8-94D3-4DCC-93BF-26CB44C79B6F}">
      <dgm:prSet/>
      <dgm:spPr/>
      <dgm:t>
        <a:bodyPr/>
        <a:lstStyle/>
        <a:p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Door opening time detected and stored</a:t>
          </a:r>
        </a:p>
      </dgm:t>
    </dgm:pt>
    <dgm:pt modelId="{05617E17-201C-4A7E-B74A-3CA1EC131CBA}" type="parTrans" cxnId="{B6BA667C-A1E0-45F3-9FDE-958A0713593A}">
      <dgm:prSet/>
      <dgm:spPr/>
      <dgm:t>
        <a:bodyPr/>
        <a:lstStyle/>
        <a:p>
          <a:endParaRPr lang="en-IN"/>
        </a:p>
      </dgm:t>
    </dgm:pt>
    <dgm:pt modelId="{3452CE8A-F853-47B0-84F0-A111CF6A8C5F}" type="sibTrans" cxnId="{B6BA667C-A1E0-45F3-9FDE-958A0713593A}">
      <dgm:prSet/>
      <dgm:spPr/>
      <dgm:t>
        <a:bodyPr/>
        <a:lstStyle/>
        <a:p>
          <a:endParaRPr lang="en-IN"/>
        </a:p>
      </dgm:t>
    </dgm:pt>
    <dgm:pt modelId="{F5EB167A-F1EF-4F80-872A-6694ACFD28FF}">
      <dgm:prSet/>
      <dgm:spPr/>
      <dgm:t>
        <a:bodyPr/>
        <a:lstStyle/>
        <a:p>
          <a:r>
            <a:rPr lang="en-GB" dirty="0">
              <a:latin typeface="Comic Sans MS" panose="030F0702030302020204" pitchFamily="66" charset="0"/>
              <a:sym typeface="Wingdings" panose="05000000000000000000" pitchFamily="2" charset="2"/>
            </a:rPr>
            <a:t>Based on DO time and fuzzy values of the temperature the buzzer alerts.</a:t>
          </a:r>
        </a:p>
      </dgm:t>
    </dgm:pt>
    <dgm:pt modelId="{AB72A379-E366-4AC0-A6A4-DD30CC426F17}" type="parTrans" cxnId="{DDAE4592-F3F7-4818-B3CA-72C682FFE743}">
      <dgm:prSet/>
      <dgm:spPr/>
      <dgm:t>
        <a:bodyPr/>
        <a:lstStyle/>
        <a:p>
          <a:endParaRPr lang="en-IN"/>
        </a:p>
      </dgm:t>
    </dgm:pt>
    <dgm:pt modelId="{8A2B386C-071C-4940-AD22-0802841D7725}" type="sibTrans" cxnId="{DDAE4592-F3F7-4818-B3CA-72C682FFE743}">
      <dgm:prSet/>
      <dgm:spPr/>
      <dgm:t>
        <a:bodyPr/>
        <a:lstStyle/>
        <a:p>
          <a:endParaRPr lang="en-IN"/>
        </a:p>
      </dgm:t>
    </dgm:pt>
    <dgm:pt modelId="{A601728B-55FA-48F1-A804-E3512697C9CD}" type="pres">
      <dgm:prSet presAssocID="{0EF86040-B9C1-4299-8083-E1CAA1B1AA33}" presName="Name0" presStyleCnt="0">
        <dgm:presLayoutVars>
          <dgm:dir/>
          <dgm:resizeHandles val="exact"/>
        </dgm:presLayoutVars>
      </dgm:prSet>
      <dgm:spPr/>
    </dgm:pt>
    <dgm:pt modelId="{77FB915E-2F01-450F-92B4-8FD09E4F7F5B}" type="pres">
      <dgm:prSet presAssocID="{97645BC7-4523-4D1C-860B-941644B56377}" presName="node" presStyleLbl="node1" presStyleIdx="0" presStyleCnt="6">
        <dgm:presLayoutVars>
          <dgm:bulletEnabled val="1"/>
        </dgm:presLayoutVars>
      </dgm:prSet>
      <dgm:spPr/>
    </dgm:pt>
    <dgm:pt modelId="{222E5062-FDA1-41DB-B7E5-782ED25D7CEA}" type="pres">
      <dgm:prSet presAssocID="{00ED55C9-FC1F-4EE2-86D5-85ADC0DC0A9A}" presName="sibTrans" presStyleLbl="sibTrans1D1" presStyleIdx="0" presStyleCnt="5"/>
      <dgm:spPr/>
    </dgm:pt>
    <dgm:pt modelId="{577877EA-E206-445A-98D0-9F94CCD168ED}" type="pres">
      <dgm:prSet presAssocID="{00ED55C9-FC1F-4EE2-86D5-85ADC0DC0A9A}" presName="connectorText" presStyleLbl="sibTrans1D1" presStyleIdx="0" presStyleCnt="5"/>
      <dgm:spPr/>
    </dgm:pt>
    <dgm:pt modelId="{9E772542-3553-41FE-88E6-0319F9726B5C}" type="pres">
      <dgm:prSet presAssocID="{19B7DC51-7724-4CF4-911C-695B811EE890}" presName="node" presStyleLbl="node1" presStyleIdx="1" presStyleCnt="6">
        <dgm:presLayoutVars>
          <dgm:bulletEnabled val="1"/>
        </dgm:presLayoutVars>
      </dgm:prSet>
      <dgm:spPr/>
    </dgm:pt>
    <dgm:pt modelId="{65D5FE9C-E804-4B7F-815C-4DC321595BC0}" type="pres">
      <dgm:prSet presAssocID="{D6437317-18F4-4475-9855-2ED2337B209C}" presName="sibTrans" presStyleLbl="sibTrans1D1" presStyleIdx="1" presStyleCnt="5"/>
      <dgm:spPr/>
    </dgm:pt>
    <dgm:pt modelId="{EC2D5754-A41A-4ECA-87FA-2661935419BE}" type="pres">
      <dgm:prSet presAssocID="{D6437317-18F4-4475-9855-2ED2337B209C}" presName="connectorText" presStyleLbl="sibTrans1D1" presStyleIdx="1" presStyleCnt="5"/>
      <dgm:spPr/>
    </dgm:pt>
    <dgm:pt modelId="{9606284A-1DAE-4C46-A70A-503E26DA8B78}" type="pres">
      <dgm:prSet presAssocID="{F6123F34-058D-42E5-8379-90B9DE6D1E65}" presName="node" presStyleLbl="node1" presStyleIdx="2" presStyleCnt="6">
        <dgm:presLayoutVars>
          <dgm:bulletEnabled val="1"/>
        </dgm:presLayoutVars>
      </dgm:prSet>
      <dgm:spPr/>
    </dgm:pt>
    <dgm:pt modelId="{6E17EECB-AA3A-4018-BE78-57D15984F880}" type="pres">
      <dgm:prSet presAssocID="{E6035D11-D07D-4BF2-97F5-898EED03755E}" presName="sibTrans" presStyleLbl="sibTrans1D1" presStyleIdx="2" presStyleCnt="5"/>
      <dgm:spPr/>
    </dgm:pt>
    <dgm:pt modelId="{BD5BC2B2-E27E-4C5D-850D-904EBF48279C}" type="pres">
      <dgm:prSet presAssocID="{E6035D11-D07D-4BF2-97F5-898EED03755E}" presName="connectorText" presStyleLbl="sibTrans1D1" presStyleIdx="2" presStyleCnt="5"/>
      <dgm:spPr/>
    </dgm:pt>
    <dgm:pt modelId="{8714D79F-D109-4D75-A762-4918A36AD4A9}" type="pres">
      <dgm:prSet presAssocID="{A32616E8-94D3-4DCC-93BF-26CB44C79B6F}" presName="node" presStyleLbl="node1" presStyleIdx="3" presStyleCnt="6">
        <dgm:presLayoutVars>
          <dgm:bulletEnabled val="1"/>
        </dgm:presLayoutVars>
      </dgm:prSet>
      <dgm:spPr/>
    </dgm:pt>
    <dgm:pt modelId="{AA16B816-3392-40E5-9A71-FAE89A496B6B}" type="pres">
      <dgm:prSet presAssocID="{3452CE8A-F853-47B0-84F0-A111CF6A8C5F}" presName="sibTrans" presStyleLbl="sibTrans1D1" presStyleIdx="3" presStyleCnt="5"/>
      <dgm:spPr/>
    </dgm:pt>
    <dgm:pt modelId="{31BD9F30-3448-4DCE-A148-881842D108A5}" type="pres">
      <dgm:prSet presAssocID="{3452CE8A-F853-47B0-84F0-A111CF6A8C5F}" presName="connectorText" presStyleLbl="sibTrans1D1" presStyleIdx="3" presStyleCnt="5"/>
      <dgm:spPr/>
    </dgm:pt>
    <dgm:pt modelId="{4AB45618-342C-4E40-A098-0B4834F48AF8}" type="pres">
      <dgm:prSet presAssocID="{F5EB167A-F1EF-4F80-872A-6694ACFD28FF}" presName="node" presStyleLbl="node1" presStyleIdx="4" presStyleCnt="6">
        <dgm:presLayoutVars>
          <dgm:bulletEnabled val="1"/>
        </dgm:presLayoutVars>
      </dgm:prSet>
      <dgm:spPr/>
    </dgm:pt>
    <dgm:pt modelId="{E5F62719-41FF-4FA1-9CB5-7F615AEE9239}" type="pres">
      <dgm:prSet presAssocID="{8A2B386C-071C-4940-AD22-0802841D7725}" presName="sibTrans" presStyleLbl="sibTrans1D1" presStyleIdx="4" presStyleCnt="5"/>
      <dgm:spPr/>
    </dgm:pt>
    <dgm:pt modelId="{265EF196-B6B9-4B8D-80FF-89527CF434DA}" type="pres">
      <dgm:prSet presAssocID="{8A2B386C-071C-4940-AD22-0802841D7725}" presName="connectorText" presStyleLbl="sibTrans1D1" presStyleIdx="4" presStyleCnt="5"/>
      <dgm:spPr/>
    </dgm:pt>
    <dgm:pt modelId="{9F3E2841-6539-42F8-9306-C668D0C6953E}" type="pres">
      <dgm:prSet presAssocID="{EB9CA819-6C22-421A-A58B-2E4F2444669D}" presName="node" presStyleLbl="node1" presStyleIdx="5" presStyleCnt="6">
        <dgm:presLayoutVars>
          <dgm:bulletEnabled val="1"/>
        </dgm:presLayoutVars>
      </dgm:prSet>
      <dgm:spPr/>
    </dgm:pt>
  </dgm:ptLst>
  <dgm:cxnLst>
    <dgm:cxn modelId="{F8321705-233A-4835-B239-56ECAE6A8C00}" type="presOf" srcId="{E6035D11-D07D-4BF2-97F5-898EED03755E}" destId="{BD5BC2B2-E27E-4C5D-850D-904EBF48279C}" srcOrd="1" destOrd="0" presId="urn:microsoft.com/office/officeart/2005/8/layout/bProcess3"/>
    <dgm:cxn modelId="{12040707-0259-4954-B2DD-A3D4166270F5}" type="presOf" srcId="{F6123F34-058D-42E5-8379-90B9DE6D1E65}" destId="{9606284A-1DAE-4C46-A70A-503E26DA8B78}" srcOrd="0" destOrd="0" presId="urn:microsoft.com/office/officeart/2005/8/layout/bProcess3"/>
    <dgm:cxn modelId="{CD3B910C-2640-4111-836C-BD73001FDDE3}" type="presOf" srcId="{D6437317-18F4-4475-9855-2ED2337B209C}" destId="{65D5FE9C-E804-4B7F-815C-4DC321595BC0}" srcOrd="0" destOrd="0" presId="urn:microsoft.com/office/officeart/2005/8/layout/bProcess3"/>
    <dgm:cxn modelId="{3CE1C036-CCFE-4145-86BE-EA5157ED930C}" type="presOf" srcId="{3452CE8A-F853-47B0-84F0-A111CF6A8C5F}" destId="{AA16B816-3392-40E5-9A71-FAE89A496B6B}" srcOrd="0" destOrd="0" presId="urn:microsoft.com/office/officeart/2005/8/layout/bProcess3"/>
    <dgm:cxn modelId="{787C0A5E-5EDB-49B3-9211-D8FF469C55AC}" srcId="{0EF86040-B9C1-4299-8083-E1CAA1B1AA33}" destId="{19B7DC51-7724-4CF4-911C-695B811EE890}" srcOrd="1" destOrd="0" parTransId="{F262FCBF-B6A6-4643-A7F0-4A9BB598314E}" sibTransId="{D6437317-18F4-4475-9855-2ED2337B209C}"/>
    <dgm:cxn modelId="{59AE1242-5B2D-43A1-AD90-069E4F151204}" srcId="{0EF86040-B9C1-4299-8083-E1CAA1B1AA33}" destId="{F6123F34-058D-42E5-8379-90B9DE6D1E65}" srcOrd="2" destOrd="0" parTransId="{70FBC2C5-247F-4149-AC46-265DAA84A75A}" sibTransId="{E6035D11-D07D-4BF2-97F5-898EED03755E}"/>
    <dgm:cxn modelId="{66390743-AA5B-4278-ACA5-A57B54E15961}" srcId="{0EF86040-B9C1-4299-8083-E1CAA1B1AA33}" destId="{EB9CA819-6C22-421A-A58B-2E4F2444669D}" srcOrd="5" destOrd="0" parTransId="{7FD40100-80BA-4414-A7ED-A8615E91C9B6}" sibTransId="{50F7C370-65CA-467F-9232-20583FF5294F}"/>
    <dgm:cxn modelId="{A9491A64-586F-4F0C-A5FE-84CE6F1F479D}" type="presOf" srcId="{EB9CA819-6C22-421A-A58B-2E4F2444669D}" destId="{9F3E2841-6539-42F8-9306-C668D0C6953E}" srcOrd="0" destOrd="0" presId="urn:microsoft.com/office/officeart/2005/8/layout/bProcess3"/>
    <dgm:cxn modelId="{E8143E67-FB7D-4241-BEB5-3F65E0B6FF18}" type="presOf" srcId="{D6437317-18F4-4475-9855-2ED2337B209C}" destId="{EC2D5754-A41A-4ECA-87FA-2661935419BE}" srcOrd="1" destOrd="0" presId="urn:microsoft.com/office/officeart/2005/8/layout/bProcess3"/>
    <dgm:cxn modelId="{B6B9D055-92D9-4A0F-A5E5-85C6148ADD37}" type="presOf" srcId="{97645BC7-4523-4D1C-860B-941644B56377}" destId="{77FB915E-2F01-450F-92B4-8FD09E4F7F5B}" srcOrd="0" destOrd="0" presId="urn:microsoft.com/office/officeart/2005/8/layout/bProcess3"/>
    <dgm:cxn modelId="{61AF4877-E3E6-460A-AEEC-351549B75630}" type="presOf" srcId="{E6035D11-D07D-4BF2-97F5-898EED03755E}" destId="{6E17EECB-AA3A-4018-BE78-57D15984F880}" srcOrd="0" destOrd="0" presId="urn:microsoft.com/office/officeart/2005/8/layout/bProcess3"/>
    <dgm:cxn modelId="{C5DC1F7B-4206-4199-900C-7807CDB51B37}" type="presOf" srcId="{00ED55C9-FC1F-4EE2-86D5-85ADC0DC0A9A}" destId="{577877EA-E206-445A-98D0-9F94CCD168ED}" srcOrd="1" destOrd="0" presId="urn:microsoft.com/office/officeart/2005/8/layout/bProcess3"/>
    <dgm:cxn modelId="{B6BA667C-A1E0-45F3-9FDE-958A0713593A}" srcId="{0EF86040-B9C1-4299-8083-E1CAA1B1AA33}" destId="{A32616E8-94D3-4DCC-93BF-26CB44C79B6F}" srcOrd="3" destOrd="0" parTransId="{05617E17-201C-4A7E-B74A-3CA1EC131CBA}" sibTransId="{3452CE8A-F853-47B0-84F0-A111CF6A8C5F}"/>
    <dgm:cxn modelId="{23326E8B-7EBD-401C-8108-DAE0BDE0258B}" srcId="{0EF86040-B9C1-4299-8083-E1CAA1B1AA33}" destId="{97645BC7-4523-4D1C-860B-941644B56377}" srcOrd="0" destOrd="0" parTransId="{A7F6F82C-31F2-4F85-87DD-5034FFF9A23F}" sibTransId="{00ED55C9-FC1F-4EE2-86D5-85ADC0DC0A9A}"/>
    <dgm:cxn modelId="{DDAE4592-F3F7-4818-B3CA-72C682FFE743}" srcId="{0EF86040-B9C1-4299-8083-E1CAA1B1AA33}" destId="{F5EB167A-F1EF-4F80-872A-6694ACFD28FF}" srcOrd="4" destOrd="0" parTransId="{AB72A379-E366-4AC0-A6A4-DD30CC426F17}" sibTransId="{8A2B386C-071C-4940-AD22-0802841D7725}"/>
    <dgm:cxn modelId="{598C1CB0-01B5-4CFA-8E15-79DB53BBE5F9}" type="presOf" srcId="{8A2B386C-071C-4940-AD22-0802841D7725}" destId="{265EF196-B6B9-4B8D-80FF-89527CF434DA}" srcOrd="1" destOrd="0" presId="urn:microsoft.com/office/officeart/2005/8/layout/bProcess3"/>
    <dgm:cxn modelId="{47FD56C9-543A-41CF-AAC1-BEC8BF427C64}" type="presOf" srcId="{F5EB167A-F1EF-4F80-872A-6694ACFD28FF}" destId="{4AB45618-342C-4E40-A098-0B4834F48AF8}" srcOrd="0" destOrd="0" presId="urn:microsoft.com/office/officeart/2005/8/layout/bProcess3"/>
    <dgm:cxn modelId="{60FCFECD-BCCE-45AD-B06E-E8BDE6DAA176}" type="presOf" srcId="{0EF86040-B9C1-4299-8083-E1CAA1B1AA33}" destId="{A601728B-55FA-48F1-A804-E3512697C9CD}" srcOrd="0" destOrd="0" presId="urn:microsoft.com/office/officeart/2005/8/layout/bProcess3"/>
    <dgm:cxn modelId="{27FB37CE-3810-4EC5-919F-D5A2609E4C6B}" type="presOf" srcId="{00ED55C9-FC1F-4EE2-86D5-85ADC0DC0A9A}" destId="{222E5062-FDA1-41DB-B7E5-782ED25D7CEA}" srcOrd="0" destOrd="0" presId="urn:microsoft.com/office/officeart/2005/8/layout/bProcess3"/>
    <dgm:cxn modelId="{810FD8D2-5F99-4794-973E-97E08BA82FA1}" type="presOf" srcId="{3452CE8A-F853-47B0-84F0-A111CF6A8C5F}" destId="{31BD9F30-3448-4DCE-A148-881842D108A5}" srcOrd="1" destOrd="0" presId="urn:microsoft.com/office/officeart/2005/8/layout/bProcess3"/>
    <dgm:cxn modelId="{10156CD4-9614-45B8-B9B9-546BDAC886A5}" type="presOf" srcId="{19B7DC51-7724-4CF4-911C-695B811EE890}" destId="{9E772542-3553-41FE-88E6-0319F9726B5C}" srcOrd="0" destOrd="0" presId="urn:microsoft.com/office/officeart/2005/8/layout/bProcess3"/>
    <dgm:cxn modelId="{1B40F3E1-69CE-4CA4-AF90-1E60DFDB6198}" type="presOf" srcId="{8A2B386C-071C-4940-AD22-0802841D7725}" destId="{E5F62719-41FF-4FA1-9CB5-7F615AEE9239}" srcOrd="0" destOrd="0" presId="urn:microsoft.com/office/officeart/2005/8/layout/bProcess3"/>
    <dgm:cxn modelId="{869E3EE6-0285-4232-83E4-2C8C73155E3A}" type="presOf" srcId="{A32616E8-94D3-4DCC-93BF-26CB44C79B6F}" destId="{8714D79F-D109-4D75-A762-4918A36AD4A9}" srcOrd="0" destOrd="0" presId="urn:microsoft.com/office/officeart/2005/8/layout/bProcess3"/>
    <dgm:cxn modelId="{CAF724E2-333F-480A-BB1B-3CA9D415E424}" type="presParOf" srcId="{A601728B-55FA-48F1-A804-E3512697C9CD}" destId="{77FB915E-2F01-450F-92B4-8FD09E4F7F5B}" srcOrd="0" destOrd="0" presId="urn:microsoft.com/office/officeart/2005/8/layout/bProcess3"/>
    <dgm:cxn modelId="{2D691488-4A89-49D0-A089-426946DCC42B}" type="presParOf" srcId="{A601728B-55FA-48F1-A804-E3512697C9CD}" destId="{222E5062-FDA1-41DB-B7E5-782ED25D7CEA}" srcOrd="1" destOrd="0" presId="urn:microsoft.com/office/officeart/2005/8/layout/bProcess3"/>
    <dgm:cxn modelId="{76515FBE-092F-46BD-B6AC-762C46ECEB28}" type="presParOf" srcId="{222E5062-FDA1-41DB-B7E5-782ED25D7CEA}" destId="{577877EA-E206-445A-98D0-9F94CCD168ED}" srcOrd="0" destOrd="0" presId="urn:microsoft.com/office/officeart/2005/8/layout/bProcess3"/>
    <dgm:cxn modelId="{7DC2FC77-31EB-484B-856A-7651A7029287}" type="presParOf" srcId="{A601728B-55FA-48F1-A804-E3512697C9CD}" destId="{9E772542-3553-41FE-88E6-0319F9726B5C}" srcOrd="2" destOrd="0" presId="urn:microsoft.com/office/officeart/2005/8/layout/bProcess3"/>
    <dgm:cxn modelId="{9A31E31E-4D12-4932-B3C8-4A6A8E4D2138}" type="presParOf" srcId="{A601728B-55FA-48F1-A804-E3512697C9CD}" destId="{65D5FE9C-E804-4B7F-815C-4DC321595BC0}" srcOrd="3" destOrd="0" presId="urn:microsoft.com/office/officeart/2005/8/layout/bProcess3"/>
    <dgm:cxn modelId="{FC85BF89-E8FD-4A58-A44B-41FF6F00B966}" type="presParOf" srcId="{65D5FE9C-E804-4B7F-815C-4DC321595BC0}" destId="{EC2D5754-A41A-4ECA-87FA-2661935419BE}" srcOrd="0" destOrd="0" presId="urn:microsoft.com/office/officeart/2005/8/layout/bProcess3"/>
    <dgm:cxn modelId="{7A834EF7-E2C3-412A-89B9-4ED562434194}" type="presParOf" srcId="{A601728B-55FA-48F1-A804-E3512697C9CD}" destId="{9606284A-1DAE-4C46-A70A-503E26DA8B78}" srcOrd="4" destOrd="0" presId="urn:microsoft.com/office/officeart/2005/8/layout/bProcess3"/>
    <dgm:cxn modelId="{19B41AF6-56C9-40E4-A7C9-0A8B76593F4B}" type="presParOf" srcId="{A601728B-55FA-48F1-A804-E3512697C9CD}" destId="{6E17EECB-AA3A-4018-BE78-57D15984F880}" srcOrd="5" destOrd="0" presId="urn:microsoft.com/office/officeart/2005/8/layout/bProcess3"/>
    <dgm:cxn modelId="{560CCB8D-A31B-48E2-9E5C-91974BDFC6AB}" type="presParOf" srcId="{6E17EECB-AA3A-4018-BE78-57D15984F880}" destId="{BD5BC2B2-E27E-4C5D-850D-904EBF48279C}" srcOrd="0" destOrd="0" presId="urn:microsoft.com/office/officeart/2005/8/layout/bProcess3"/>
    <dgm:cxn modelId="{111D7CD6-782F-4414-AD78-F276951B57A6}" type="presParOf" srcId="{A601728B-55FA-48F1-A804-E3512697C9CD}" destId="{8714D79F-D109-4D75-A762-4918A36AD4A9}" srcOrd="6" destOrd="0" presId="urn:microsoft.com/office/officeart/2005/8/layout/bProcess3"/>
    <dgm:cxn modelId="{A90F0FAB-90C3-45F1-8A56-89C4EDCCC29C}" type="presParOf" srcId="{A601728B-55FA-48F1-A804-E3512697C9CD}" destId="{AA16B816-3392-40E5-9A71-FAE89A496B6B}" srcOrd="7" destOrd="0" presId="urn:microsoft.com/office/officeart/2005/8/layout/bProcess3"/>
    <dgm:cxn modelId="{95019DEE-A968-4256-895C-85C805C9977F}" type="presParOf" srcId="{AA16B816-3392-40E5-9A71-FAE89A496B6B}" destId="{31BD9F30-3448-4DCE-A148-881842D108A5}" srcOrd="0" destOrd="0" presId="urn:microsoft.com/office/officeart/2005/8/layout/bProcess3"/>
    <dgm:cxn modelId="{44D03868-CF9D-441C-BC05-ADEF611E09CE}" type="presParOf" srcId="{A601728B-55FA-48F1-A804-E3512697C9CD}" destId="{4AB45618-342C-4E40-A098-0B4834F48AF8}" srcOrd="8" destOrd="0" presId="urn:microsoft.com/office/officeart/2005/8/layout/bProcess3"/>
    <dgm:cxn modelId="{887A2DB8-A332-4256-A3E0-6522EB593593}" type="presParOf" srcId="{A601728B-55FA-48F1-A804-E3512697C9CD}" destId="{E5F62719-41FF-4FA1-9CB5-7F615AEE9239}" srcOrd="9" destOrd="0" presId="urn:microsoft.com/office/officeart/2005/8/layout/bProcess3"/>
    <dgm:cxn modelId="{E4582883-3C34-4C78-92A5-3B8D6D65DC43}" type="presParOf" srcId="{E5F62719-41FF-4FA1-9CB5-7F615AEE9239}" destId="{265EF196-B6B9-4B8D-80FF-89527CF434DA}" srcOrd="0" destOrd="0" presId="urn:microsoft.com/office/officeart/2005/8/layout/bProcess3"/>
    <dgm:cxn modelId="{2C972936-330F-4071-8D1A-AC468D38DE09}" type="presParOf" srcId="{A601728B-55FA-48F1-A804-E3512697C9CD}" destId="{9F3E2841-6539-42F8-9306-C668D0C6953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BC47C-2032-41CD-80EC-7F55EDE6F49C}">
      <dsp:nvSpPr>
        <dsp:cNvPr id="0" name=""/>
        <dsp:cNvSpPr/>
      </dsp:nvSpPr>
      <dsp:spPr>
        <a:xfrm>
          <a:off x="4380595" y="1553"/>
          <a:ext cx="1592484" cy="1592484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omic Sans MS" panose="030F0702030302020204" pitchFamily="66" charset="0"/>
            </a:rPr>
            <a:t>Compressor</a:t>
          </a:r>
          <a:endParaRPr lang="en-IN" sz="1400" kern="1200" dirty="0">
            <a:latin typeface="Comic Sans MS" panose="030F0702030302020204" pitchFamily="66" charset="0"/>
          </a:endParaRPr>
        </a:p>
      </dsp:txBody>
      <dsp:txXfrm>
        <a:off x="4613809" y="234767"/>
        <a:ext cx="1126056" cy="1126056"/>
      </dsp:txXfrm>
    </dsp:sp>
    <dsp:sp modelId="{005930FF-C7CE-4237-B528-A78EC3E4BEA7}">
      <dsp:nvSpPr>
        <dsp:cNvPr id="0" name=""/>
        <dsp:cNvSpPr/>
      </dsp:nvSpPr>
      <dsp:spPr>
        <a:xfrm rot="2160000">
          <a:off x="5922755" y="1224799"/>
          <a:ext cx="423358" cy="53746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Comic Sans MS" panose="030F0702030302020204" pitchFamily="66" charset="0"/>
          </a:endParaRPr>
        </a:p>
      </dsp:txBody>
      <dsp:txXfrm>
        <a:off x="5934883" y="1294966"/>
        <a:ext cx="296351" cy="322477"/>
      </dsp:txXfrm>
    </dsp:sp>
    <dsp:sp modelId="{1D42F07C-5C45-449D-94E4-B0A21334630C}">
      <dsp:nvSpPr>
        <dsp:cNvPr id="0" name=""/>
        <dsp:cNvSpPr/>
      </dsp:nvSpPr>
      <dsp:spPr>
        <a:xfrm>
          <a:off x="6315176" y="1407109"/>
          <a:ext cx="1592484" cy="1592484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omic Sans MS" panose="030F0702030302020204" pitchFamily="66" charset="0"/>
            </a:rPr>
            <a:t>Refrigerant</a:t>
          </a:r>
          <a:endParaRPr lang="en-IN" sz="1400" kern="1200" dirty="0">
            <a:latin typeface="Comic Sans MS" panose="030F0702030302020204" pitchFamily="66" charset="0"/>
          </a:endParaRPr>
        </a:p>
      </dsp:txBody>
      <dsp:txXfrm>
        <a:off x="6548390" y="1640323"/>
        <a:ext cx="1126056" cy="1126056"/>
      </dsp:txXfrm>
    </dsp:sp>
    <dsp:sp modelId="{01AF5D08-8B6B-45BD-9AC9-D5160F6E147A}">
      <dsp:nvSpPr>
        <dsp:cNvPr id="0" name=""/>
        <dsp:cNvSpPr/>
      </dsp:nvSpPr>
      <dsp:spPr>
        <a:xfrm rot="6456219">
          <a:off x="6543279" y="3061146"/>
          <a:ext cx="421410" cy="53746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Comic Sans MS" panose="030F0702030302020204" pitchFamily="66" charset="0"/>
          </a:endParaRPr>
        </a:p>
      </dsp:txBody>
      <dsp:txXfrm rot="10800000">
        <a:off x="6625608" y="3108388"/>
        <a:ext cx="294987" cy="322477"/>
      </dsp:txXfrm>
    </dsp:sp>
    <dsp:sp modelId="{4B2AC8FA-48A9-4779-8575-CEA3C80F5B32}">
      <dsp:nvSpPr>
        <dsp:cNvPr id="0" name=""/>
        <dsp:cNvSpPr/>
      </dsp:nvSpPr>
      <dsp:spPr>
        <a:xfrm>
          <a:off x="5593094" y="3682899"/>
          <a:ext cx="1592484" cy="1592484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omic Sans MS" panose="030F0702030302020204" pitchFamily="66" charset="0"/>
            </a:rPr>
            <a:t>Condenser</a:t>
          </a:r>
          <a:endParaRPr lang="en-IN" sz="1400" kern="1200" dirty="0">
            <a:latin typeface="Comic Sans MS" panose="030F0702030302020204" pitchFamily="66" charset="0"/>
          </a:endParaRPr>
        </a:p>
      </dsp:txBody>
      <dsp:txXfrm>
        <a:off x="5826308" y="3916113"/>
        <a:ext cx="1126056" cy="1126056"/>
      </dsp:txXfrm>
    </dsp:sp>
    <dsp:sp modelId="{F882CF07-AEE5-4B06-8AB6-2EB73BAD21A1}">
      <dsp:nvSpPr>
        <dsp:cNvPr id="0" name=""/>
        <dsp:cNvSpPr/>
      </dsp:nvSpPr>
      <dsp:spPr>
        <a:xfrm rot="10802218">
          <a:off x="4981355" y="4209641"/>
          <a:ext cx="432295" cy="53746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Comic Sans MS" panose="030F0702030302020204" pitchFamily="66" charset="0"/>
          </a:endParaRPr>
        </a:p>
      </dsp:txBody>
      <dsp:txXfrm rot="10800000">
        <a:off x="5111043" y="4317176"/>
        <a:ext cx="302607" cy="322477"/>
      </dsp:txXfrm>
    </dsp:sp>
    <dsp:sp modelId="{219A6B19-7400-412E-886D-199AE5996530}">
      <dsp:nvSpPr>
        <dsp:cNvPr id="0" name=""/>
        <dsp:cNvSpPr/>
      </dsp:nvSpPr>
      <dsp:spPr>
        <a:xfrm>
          <a:off x="3184958" y="3681346"/>
          <a:ext cx="1592484" cy="1592484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omic Sans MS" panose="030F0702030302020204" pitchFamily="66" charset="0"/>
            </a:rPr>
            <a:t>Expansion Valve</a:t>
          </a:r>
          <a:endParaRPr lang="en-IN" sz="1400" kern="1200" dirty="0">
            <a:latin typeface="Comic Sans MS" panose="030F0702030302020204" pitchFamily="66" charset="0"/>
          </a:endParaRPr>
        </a:p>
      </dsp:txBody>
      <dsp:txXfrm>
        <a:off x="3418172" y="3914560"/>
        <a:ext cx="1126056" cy="1126056"/>
      </dsp:txXfrm>
    </dsp:sp>
    <dsp:sp modelId="{3937F636-948F-496C-A9FE-B98662F6651E}">
      <dsp:nvSpPr>
        <dsp:cNvPr id="0" name=""/>
        <dsp:cNvSpPr/>
      </dsp:nvSpPr>
      <dsp:spPr>
        <a:xfrm rot="15120000">
          <a:off x="3403751" y="3083133"/>
          <a:ext cx="423358" cy="53746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Comic Sans MS" panose="030F0702030302020204" pitchFamily="66" charset="0"/>
          </a:endParaRPr>
        </a:p>
      </dsp:txBody>
      <dsp:txXfrm rot="10800000">
        <a:off x="3486878" y="3251021"/>
        <a:ext cx="296351" cy="322477"/>
      </dsp:txXfrm>
    </dsp:sp>
    <dsp:sp modelId="{218ADF67-8836-4B12-BDAF-73B9E97E0832}">
      <dsp:nvSpPr>
        <dsp:cNvPr id="0" name=""/>
        <dsp:cNvSpPr/>
      </dsp:nvSpPr>
      <dsp:spPr>
        <a:xfrm>
          <a:off x="2446013" y="1407109"/>
          <a:ext cx="1592484" cy="1592484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omic Sans MS" panose="030F0702030302020204" pitchFamily="66" charset="0"/>
            </a:rPr>
            <a:t>Evaporator</a:t>
          </a:r>
          <a:endParaRPr lang="en-IN" sz="1400" kern="1200" dirty="0">
            <a:latin typeface="Comic Sans MS" panose="030F0702030302020204" pitchFamily="66" charset="0"/>
          </a:endParaRPr>
        </a:p>
      </dsp:txBody>
      <dsp:txXfrm>
        <a:off x="2679227" y="1640323"/>
        <a:ext cx="1126056" cy="1126056"/>
      </dsp:txXfrm>
    </dsp:sp>
    <dsp:sp modelId="{38EECB34-0418-4BCC-9247-668B848FED6B}">
      <dsp:nvSpPr>
        <dsp:cNvPr id="0" name=""/>
        <dsp:cNvSpPr/>
      </dsp:nvSpPr>
      <dsp:spPr>
        <a:xfrm rot="19440000">
          <a:off x="3988173" y="1238884"/>
          <a:ext cx="423358" cy="53746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96000"/>
                <a:lumMod val="104000"/>
              </a:schemeClr>
            </a:gs>
            <a:gs pos="100000">
              <a:schemeClr val="accent3"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Comic Sans MS" panose="030F0702030302020204" pitchFamily="66" charset="0"/>
          </a:endParaRPr>
        </a:p>
      </dsp:txBody>
      <dsp:txXfrm>
        <a:off x="4000301" y="1383703"/>
        <a:ext cx="296351" cy="32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5062-FDA1-41DB-B7E5-782ED25D7CEA}">
      <dsp:nvSpPr>
        <dsp:cNvPr id="0" name=""/>
        <dsp:cNvSpPr/>
      </dsp:nvSpPr>
      <dsp:spPr>
        <a:xfrm>
          <a:off x="2993940" y="1033165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5058" y="1075450"/>
        <a:ext cx="34359" cy="6871"/>
      </dsp:txXfrm>
    </dsp:sp>
    <dsp:sp modelId="{77FB915E-2F01-450F-92B4-8FD09E4F7F5B}">
      <dsp:nvSpPr>
        <dsp:cNvPr id="0" name=""/>
        <dsp:cNvSpPr/>
      </dsp:nvSpPr>
      <dsp:spPr>
        <a:xfrm>
          <a:off x="7937" y="182544"/>
          <a:ext cx="2987803" cy="1792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000" kern="1200" dirty="0">
              <a:latin typeface="Comic Sans MS" panose="030F0702030302020204" pitchFamily="66" charset="0"/>
            </a:rPr>
            <a:t>Data Acquisition system </a:t>
          </a: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 Thermistor fuzzy logic  (Hot, Set Point, Cold )</a:t>
          </a:r>
          <a:endParaRPr lang="en-IN" sz="2000" kern="1200" dirty="0"/>
        </a:p>
      </dsp:txBody>
      <dsp:txXfrm>
        <a:off x="7937" y="182544"/>
        <a:ext cx="2987803" cy="1792682"/>
      </dsp:txXfrm>
    </dsp:sp>
    <dsp:sp modelId="{65D5FE9C-E804-4B7F-815C-4DC321595BC0}">
      <dsp:nvSpPr>
        <dsp:cNvPr id="0" name=""/>
        <dsp:cNvSpPr/>
      </dsp:nvSpPr>
      <dsp:spPr>
        <a:xfrm>
          <a:off x="6668939" y="1033165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80056" y="1075450"/>
        <a:ext cx="34359" cy="6871"/>
      </dsp:txXfrm>
    </dsp:sp>
    <dsp:sp modelId="{9E772542-3553-41FE-88E6-0319F9726B5C}">
      <dsp:nvSpPr>
        <dsp:cNvPr id="0" name=""/>
        <dsp:cNvSpPr/>
      </dsp:nvSpPr>
      <dsp:spPr>
        <a:xfrm>
          <a:off x="3682935" y="182544"/>
          <a:ext cx="2987803" cy="17926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Door opening sensor  Door Fuzzy Logic  (Open, Not Open)</a:t>
          </a:r>
        </a:p>
      </dsp:txBody>
      <dsp:txXfrm>
        <a:off x="3682935" y="182544"/>
        <a:ext cx="2987803" cy="1792682"/>
      </dsp:txXfrm>
    </dsp:sp>
    <dsp:sp modelId="{6E17EECB-AA3A-4018-BE78-57D15984F880}">
      <dsp:nvSpPr>
        <dsp:cNvPr id="0" name=""/>
        <dsp:cNvSpPr/>
      </dsp:nvSpPr>
      <dsp:spPr>
        <a:xfrm>
          <a:off x="1501838" y="1973427"/>
          <a:ext cx="7349997" cy="656594"/>
        </a:xfrm>
        <a:custGeom>
          <a:avLst/>
          <a:gdLst/>
          <a:ahLst/>
          <a:cxnLst/>
          <a:rect l="0" t="0" r="0" b="0"/>
          <a:pathLst>
            <a:path>
              <a:moveTo>
                <a:pt x="7349997" y="0"/>
              </a:moveTo>
              <a:lnTo>
                <a:pt x="7349997" y="345397"/>
              </a:lnTo>
              <a:lnTo>
                <a:pt x="0" y="345397"/>
              </a:lnTo>
              <a:lnTo>
                <a:pt x="0" y="656594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92286" y="2298288"/>
        <a:ext cx="369102" cy="6871"/>
      </dsp:txXfrm>
    </dsp:sp>
    <dsp:sp modelId="{9606284A-1DAE-4C46-A70A-503E26DA8B78}">
      <dsp:nvSpPr>
        <dsp:cNvPr id="0" name=""/>
        <dsp:cNvSpPr/>
      </dsp:nvSpPr>
      <dsp:spPr>
        <a:xfrm>
          <a:off x="7357934" y="182544"/>
          <a:ext cx="2987803" cy="17926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Interference Rules  Compressor Frequency (Off, Very Slow, Slow, Fast )</a:t>
          </a:r>
        </a:p>
      </dsp:txBody>
      <dsp:txXfrm>
        <a:off x="7357934" y="182544"/>
        <a:ext cx="2987803" cy="1792682"/>
      </dsp:txXfrm>
    </dsp:sp>
    <dsp:sp modelId="{AA16B816-3392-40E5-9A71-FAE89A496B6B}">
      <dsp:nvSpPr>
        <dsp:cNvPr id="0" name=""/>
        <dsp:cNvSpPr/>
      </dsp:nvSpPr>
      <dsp:spPr>
        <a:xfrm>
          <a:off x="2993940" y="3513043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5058" y="3555327"/>
        <a:ext cx="34359" cy="6871"/>
      </dsp:txXfrm>
    </dsp:sp>
    <dsp:sp modelId="{8714D79F-D109-4D75-A762-4918A36AD4A9}">
      <dsp:nvSpPr>
        <dsp:cNvPr id="0" name=""/>
        <dsp:cNvSpPr/>
      </dsp:nvSpPr>
      <dsp:spPr>
        <a:xfrm>
          <a:off x="7937" y="2662421"/>
          <a:ext cx="2987803" cy="17926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Door opening time detected and stored</a:t>
          </a:r>
        </a:p>
      </dsp:txBody>
      <dsp:txXfrm>
        <a:off x="7937" y="2662421"/>
        <a:ext cx="2987803" cy="1792682"/>
      </dsp:txXfrm>
    </dsp:sp>
    <dsp:sp modelId="{E5F62719-41FF-4FA1-9CB5-7F615AEE9239}">
      <dsp:nvSpPr>
        <dsp:cNvPr id="0" name=""/>
        <dsp:cNvSpPr/>
      </dsp:nvSpPr>
      <dsp:spPr>
        <a:xfrm>
          <a:off x="6668939" y="3513043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80056" y="3555327"/>
        <a:ext cx="34359" cy="6871"/>
      </dsp:txXfrm>
    </dsp:sp>
    <dsp:sp modelId="{4AB45618-342C-4E40-A098-0B4834F48AF8}">
      <dsp:nvSpPr>
        <dsp:cNvPr id="0" name=""/>
        <dsp:cNvSpPr/>
      </dsp:nvSpPr>
      <dsp:spPr>
        <a:xfrm>
          <a:off x="3682935" y="2662421"/>
          <a:ext cx="2987803" cy="17926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Based on DO time and fuzzy values of the temperature the buzzer alerts.</a:t>
          </a:r>
        </a:p>
      </dsp:txBody>
      <dsp:txXfrm>
        <a:off x="3682935" y="2662421"/>
        <a:ext cx="2987803" cy="1792682"/>
      </dsp:txXfrm>
    </dsp:sp>
    <dsp:sp modelId="{9F3E2841-6539-42F8-9306-C668D0C6953E}">
      <dsp:nvSpPr>
        <dsp:cNvPr id="0" name=""/>
        <dsp:cNvSpPr/>
      </dsp:nvSpPr>
      <dsp:spPr>
        <a:xfrm>
          <a:off x="7357934" y="2662421"/>
          <a:ext cx="2987803" cy="1792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mic Sans MS" panose="030F0702030302020204" pitchFamily="66" charset="0"/>
              <a:sym typeface="Wingdings" panose="05000000000000000000" pitchFamily="2" charset="2"/>
            </a:rPr>
            <a:t>Percentage of speed recommendation.</a:t>
          </a:r>
        </a:p>
      </dsp:txBody>
      <dsp:txXfrm>
        <a:off x="7357934" y="2662421"/>
        <a:ext cx="2987803" cy="1792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534" y="1449914"/>
            <a:ext cx="6695196" cy="1027700"/>
          </a:xfrm>
        </p:spPr>
        <p:txBody>
          <a:bodyPr>
            <a:noAutofit/>
          </a:bodyPr>
          <a:lstStyle/>
          <a:p>
            <a:pPr algn="l"/>
            <a:r>
              <a:rPr lang="en-GB" sz="2000" b="1" i="0" strike="noStrike" baseline="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Optimizing Energy Consumption  through Fuzzy Logic Speed  Recommendations and Door Opening Aler</a:t>
            </a:r>
            <a:r>
              <a:rPr lang="en-GB" sz="20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</a:t>
            </a:r>
            <a:endParaRPr lang="en-US" sz="2000" b="1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997" y="4155165"/>
            <a:ext cx="3395003" cy="139795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1Dharshini.P.G,</a:t>
            </a:r>
          </a:p>
          <a:p>
            <a:pPr algn="just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2.Vidhya s, </a:t>
            </a:r>
          </a:p>
          <a:p>
            <a:pPr algn="just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3.Poornimaraj G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28659-5002-B4F0-D874-C4A3BDB51D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0" r="72672"/>
          <a:stretch/>
        </p:blipFill>
        <p:spPr>
          <a:xfrm>
            <a:off x="10678838" y="-40442"/>
            <a:ext cx="1513162" cy="110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5BDBF-CDAA-5BF9-6348-9DA02DFD6165}"/>
              </a:ext>
            </a:extLst>
          </p:cNvPr>
          <p:cNvSpPr txBox="1"/>
          <p:nvPr/>
        </p:nvSpPr>
        <p:spPr>
          <a:xfrm>
            <a:off x="618978" y="882693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PROJECT TITTLE: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4F6B5-11B3-D054-663C-E9209D94B2B1}"/>
              </a:ext>
            </a:extLst>
          </p:cNvPr>
          <p:cNvSpPr txBox="1"/>
          <p:nvPr/>
        </p:nvSpPr>
        <p:spPr>
          <a:xfrm>
            <a:off x="506438" y="2644726"/>
            <a:ext cx="250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TEAM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8679E-8D8A-E905-EA8A-DFF49CA276CB}"/>
              </a:ext>
            </a:extLst>
          </p:cNvPr>
          <p:cNvSpPr txBox="1"/>
          <p:nvPr/>
        </p:nvSpPr>
        <p:spPr>
          <a:xfrm>
            <a:off x="2504049" y="3093022"/>
            <a:ext cx="272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Tech Titans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77A7-B9F9-C2E2-4D89-2BB554D81C87}"/>
              </a:ext>
            </a:extLst>
          </p:cNvPr>
          <p:cNvSpPr txBox="1"/>
          <p:nvPr/>
        </p:nvSpPr>
        <p:spPr>
          <a:xfrm>
            <a:off x="618978" y="3593316"/>
            <a:ext cx="369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8E009-8A58-02AE-4CEE-1A18D289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1755"/>
            <a:ext cx="10353762" cy="65314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Arduino- Compressor speed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70BAF-45A0-0C98-160A-EE368CB2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36" y="1545771"/>
            <a:ext cx="10353762" cy="3040297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Inputs- o/p of temp thermistor &amp; opening of door  (sensor).</a:t>
            </a:r>
          </a:p>
          <a:p>
            <a:r>
              <a:rPr lang="en-GB" dirty="0">
                <a:latin typeface="Comic Sans MS" panose="030F0702030302020204" pitchFamily="66" charset="0"/>
              </a:rPr>
              <a:t>The Arduino Mega 2560 gets inputs from thermistor and Opening of Door.</a:t>
            </a:r>
          </a:p>
          <a:p>
            <a:r>
              <a:rPr lang="en-GB" dirty="0">
                <a:latin typeface="Comic Sans MS" panose="030F0702030302020204" pitchFamily="66" charset="0"/>
              </a:rPr>
              <a:t>PROCESS- Arduino coding –Fuzzy Logic.</a:t>
            </a:r>
          </a:p>
          <a:p>
            <a:r>
              <a:rPr lang="en-GB" dirty="0">
                <a:latin typeface="Comic Sans MS" panose="030F0702030302020204" pitchFamily="66" charset="0"/>
              </a:rPr>
              <a:t>Arduino produces the Recommended of the compressor as output.</a:t>
            </a:r>
          </a:p>
          <a:p>
            <a:r>
              <a:rPr lang="en-GB" dirty="0">
                <a:latin typeface="Comic Sans MS" panose="030F0702030302020204" pitchFamily="66" charset="0"/>
              </a:rPr>
              <a:t>Outputs are produced for every 10s.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BD202-9820-DA67-D5A2-4711906A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31" y="4731213"/>
            <a:ext cx="431910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6FD-CC8C-F99D-08D0-5B95348D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1298"/>
            <a:ext cx="10353762" cy="7127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Work Flow</a:t>
            </a:r>
            <a:endParaRPr lang="en-IN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E56B03-629E-D57F-58F9-F0AEEF40B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193654"/>
              </p:ext>
            </p:extLst>
          </p:nvPr>
        </p:nvGraphicFramePr>
        <p:xfrm>
          <a:off x="1125415" y="1491176"/>
          <a:ext cx="10353675" cy="463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71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FC2E-D9AF-BCF8-E96F-2A545B8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6424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CONCLUSION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8AD0-95C6-874A-0739-55B20A22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0838"/>
            <a:ext cx="10353762" cy="5176910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Used a Fuzzy Variable – represents the </a:t>
            </a:r>
            <a:r>
              <a:rPr lang="en-GB" b="1" dirty="0">
                <a:latin typeface="Comic Sans MS" panose="030F0702030302020204" pitchFamily="66" charset="0"/>
              </a:rPr>
              <a:t>time</a:t>
            </a:r>
            <a:r>
              <a:rPr lang="en-GB" dirty="0">
                <a:latin typeface="Comic Sans MS" panose="030F0702030302020204" pitchFamily="66" charset="0"/>
              </a:rPr>
              <a:t> duration when the door remained open.</a:t>
            </a:r>
          </a:p>
          <a:p>
            <a:r>
              <a:rPr lang="en-GB" dirty="0">
                <a:latin typeface="Comic Sans MS" panose="030F0702030302020204" pitchFamily="66" charset="0"/>
              </a:rPr>
              <a:t>Fuzzy logic system with the door at the minimum speed of the compressor produced an overall energy saving.</a:t>
            </a:r>
          </a:p>
          <a:p>
            <a:r>
              <a:rPr lang="en-GB" dirty="0">
                <a:latin typeface="Comic Sans MS" panose="030F0702030302020204" pitchFamily="66" charset="0"/>
              </a:rPr>
              <a:t>When the user opens the door, the system tries to reduce the speed of the compressor.</a:t>
            </a:r>
          </a:p>
          <a:p>
            <a:r>
              <a:rPr lang="en-GB" dirty="0">
                <a:latin typeface="Comic Sans MS" panose="030F0702030302020204" pitchFamily="66" charset="0"/>
              </a:rPr>
              <a:t>If the door remains open for a long time – the compressor turns to slow mode and with increase in heat the alarming system alerts.</a:t>
            </a:r>
          </a:p>
          <a:p>
            <a:r>
              <a:rPr lang="en-GB" dirty="0">
                <a:latin typeface="Comic Sans MS" panose="030F0702030302020204" pitchFamily="66" charset="0"/>
              </a:rPr>
              <a:t>Able to reduce Energy consumption based on the status of the door.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9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962-B105-CA8D-EE18-841603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27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INTRODUCTION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9C03-0548-64D7-E9F4-5B19E97C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8972"/>
            <a:ext cx="10353762" cy="5064370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Fuzzy logic control system for a domestic refrigerator considering the status of the door.</a:t>
            </a:r>
          </a:p>
          <a:p>
            <a:r>
              <a:rPr lang="en-GB" dirty="0">
                <a:latin typeface="Comic Sans MS" panose="030F0702030302020204" pitchFamily="66" charset="0"/>
              </a:rPr>
              <a:t>Fuzzy logic system was set up to control the speed of the compressor.</a:t>
            </a:r>
          </a:p>
          <a:p>
            <a:r>
              <a:rPr lang="en-GB" dirty="0">
                <a:latin typeface="Comic Sans MS" panose="030F0702030302020204" pitchFamily="66" charset="0"/>
              </a:rPr>
              <a:t>Input – Frequency and Duration of Door opening.</a:t>
            </a:r>
          </a:p>
          <a:p>
            <a:r>
              <a:rPr lang="en-GB" dirty="0">
                <a:latin typeface="Comic Sans MS" panose="030F0702030302020204" pitchFamily="66" charset="0"/>
              </a:rPr>
              <a:t>GOALS – 1. Keep temperature of food compartment close to set point</a:t>
            </a:r>
          </a:p>
          <a:p>
            <a:pPr marL="36900" indent="0">
              <a:buNone/>
            </a:pPr>
            <a:r>
              <a:rPr lang="en-GB" dirty="0">
                <a:latin typeface="Comic Sans MS" panose="030F0702030302020204" pitchFamily="66" charset="0"/>
              </a:rPr>
              <a:t>			   2. Compressor speed should be at minimum.</a:t>
            </a:r>
          </a:p>
          <a:p>
            <a:pPr marL="36900" indent="0">
              <a:buNone/>
            </a:pPr>
            <a:r>
              <a:rPr lang="en-GB" dirty="0">
                <a:latin typeface="Comic Sans MS" panose="030F0702030302020204" pitchFamily="66" charset="0"/>
              </a:rPr>
              <a:t>			   3. Reduce the no.of. Times the compressor switches off.</a:t>
            </a:r>
          </a:p>
          <a:p>
            <a:pPr marL="36900" indent="0">
              <a:buNone/>
            </a:pPr>
            <a:r>
              <a:rPr lang="en-GB" dirty="0">
                <a:latin typeface="Comic Sans MS" panose="030F0702030302020204" pitchFamily="66" charset="0"/>
              </a:rPr>
              <a:t>			   4. Save Energy.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5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962-B105-CA8D-EE18-841603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75" y="414997"/>
            <a:ext cx="10353762" cy="7127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VAPOUR COMPRESSION METHOD</a:t>
            </a:r>
            <a:endParaRPr lang="en-IN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C98493-D5AD-E797-2146-FBF3445A1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9755"/>
              </p:ext>
            </p:extLst>
          </p:nvPr>
        </p:nvGraphicFramePr>
        <p:xfrm>
          <a:off x="914400" y="1392702"/>
          <a:ext cx="10353675" cy="52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40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6D724-64E4-9CAE-D7AD-FEF09A8E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5705"/>
            <a:ext cx="10353762" cy="5492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CONTROL SYSTEMS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5B08BA-7608-C072-11B7-5EB334945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9119" y="1505245"/>
            <a:ext cx="4856841" cy="4917326"/>
          </a:xfrm>
        </p:spPr>
        <p:txBody>
          <a:bodyPr/>
          <a:lstStyle/>
          <a:p>
            <a:pPr marL="36900" indent="0">
              <a:buNone/>
            </a:pPr>
            <a:r>
              <a:rPr lang="en-GB" b="1" u="sng" dirty="0">
                <a:latin typeface="Comic Sans MS" panose="030F0702030302020204" pitchFamily="66" charset="0"/>
              </a:rPr>
              <a:t>PID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continuously calculates an </a:t>
            </a:r>
            <a:r>
              <a:rPr lang="en-GB" b="1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error signal </a:t>
            </a:r>
            <a:r>
              <a:rPr lang="en-GB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based on the difference between a desired setpoint and the actual process variable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Precise mathematical models.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Requires certain I/O Relation.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3 comp- Proportional , Integral, Derivative control</a:t>
            </a:r>
            <a:endParaRPr lang="en-IN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F37D9-6A97-189A-0AAC-938F88BF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0" y="1505245"/>
            <a:ext cx="4856841" cy="4917326"/>
          </a:xfrm>
        </p:spPr>
        <p:txBody>
          <a:bodyPr/>
          <a:lstStyle/>
          <a:p>
            <a:pPr marL="36900" indent="0">
              <a:buNone/>
            </a:pPr>
            <a:r>
              <a:rPr lang="en-GB" b="1" u="sng" dirty="0">
                <a:latin typeface="Comic Sans MS" panose="030F0702030302020204" pitchFamily="66" charset="0"/>
              </a:rPr>
              <a:t>FUZZY LOGIC</a:t>
            </a:r>
          </a:p>
          <a:p>
            <a:r>
              <a:rPr lang="en-GB" dirty="0">
                <a:latin typeface="Comic Sans MS" panose="030F0702030302020204" pitchFamily="66" charset="0"/>
              </a:rPr>
              <a:t>Uses linguistic variables and fuzzy rules.</a:t>
            </a:r>
          </a:p>
          <a:p>
            <a:r>
              <a:rPr lang="en-GB" dirty="0">
                <a:latin typeface="Comic Sans MS" panose="030F0702030302020204" pitchFamily="66" charset="0"/>
              </a:rPr>
              <a:t>Human like reasoning</a:t>
            </a:r>
          </a:p>
          <a:p>
            <a:r>
              <a:rPr lang="en-IN" dirty="0">
                <a:latin typeface="Comic Sans MS" panose="030F0702030302020204" pitchFamily="66" charset="0"/>
              </a:rPr>
              <a:t>Handles complex and non-linear systems.</a:t>
            </a:r>
          </a:p>
          <a:p>
            <a:r>
              <a:rPr lang="en-IN" dirty="0">
                <a:latin typeface="Comic Sans MS" panose="030F0702030302020204" pitchFamily="66" charset="0"/>
              </a:rPr>
              <a:t>Useful in systems with uncertain I/O relations</a:t>
            </a:r>
          </a:p>
          <a:p>
            <a:r>
              <a:rPr lang="en-IN" dirty="0">
                <a:latin typeface="Comic Sans MS" panose="030F0702030302020204" pitchFamily="66" charset="0"/>
              </a:rPr>
              <a:t>Has ”degrees of truth” , not “true”/”false”.</a:t>
            </a:r>
          </a:p>
        </p:txBody>
      </p:sp>
    </p:spTree>
    <p:extLst>
      <p:ext uri="{BB962C8B-B14F-4D97-AF65-F5344CB8AC3E}">
        <p14:creationId xmlns:p14="http://schemas.microsoft.com/office/powerpoint/2010/main" val="33920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962-B105-CA8D-EE18-841603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27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I/O and System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9C03-0548-64D7-E9F4-5B19E97C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56936"/>
            <a:ext cx="10353762" cy="4656406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2 Inputs – Open door time and Actual temperature.</a:t>
            </a:r>
          </a:p>
          <a:p>
            <a:r>
              <a:rPr lang="en-IN" dirty="0">
                <a:latin typeface="Comic Sans MS" panose="030F0702030302020204" pitchFamily="66" charset="0"/>
              </a:rPr>
              <a:t>1 Output – Compressor speed and Alarming system.</a:t>
            </a:r>
          </a:p>
          <a:p>
            <a:r>
              <a:rPr lang="en-IN" dirty="0">
                <a:latin typeface="Comic Sans MS" panose="030F0702030302020204" pitchFamily="66" charset="0"/>
              </a:rPr>
              <a:t>Systems – Fuzzy system (measures duration of door being opened) and Interference system (Analyses the Status of door)</a:t>
            </a:r>
          </a:p>
          <a:p>
            <a:r>
              <a:rPr lang="en-IN" dirty="0">
                <a:latin typeface="Comic Sans MS" panose="030F0702030302020204" pitchFamily="66" charset="0"/>
              </a:rPr>
              <a:t>Process -  Door opened: compressor speed reduced. (Fuzzy)</a:t>
            </a:r>
          </a:p>
          <a:p>
            <a:pPr marL="36900" indent="0">
              <a:buNone/>
            </a:pPr>
            <a:r>
              <a:rPr lang="en-IN" dirty="0">
                <a:latin typeface="Comic Sans MS" panose="030F0702030302020204" pitchFamily="66" charset="0"/>
              </a:rPr>
              <a:t>			     (Interference system ) reduces no of times the compressor is turned off and on, thus reducing electric peaks.</a:t>
            </a:r>
          </a:p>
          <a:p>
            <a:pPr marL="36900" indent="0">
              <a:buNone/>
            </a:pPr>
            <a:r>
              <a:rPr lang="en-IN" dirty="0">
                <a:latin typeface="Comic Sans MS" panose="030F0702030302020204" pitchFamily="66" charset="0"/>
              </a:rPr>
              <a:t>				Also alarming the user about the loss of energy and prolonged opening of the door.</a:t>
            </a:r>
          </a:p>
          <a:p>
            <a:pPr marL="36900" indent="0">
              <a:buNone/>
            </a:pPr>
            <a:r>
              <a:rPr lang="en-IN" dirty="0">
                <a:latin typeface="Comic Sans MS" panose="030F0702030302020204" pitchFamily="66" charset="0"/>
              </a:rPr>
              <a:t>				 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7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012128-270B-C652-CA27-38CF29D6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306" y="266284"/>
            <a:ext cx="6255934" cy="952557"/>
          </a:xfrm>
        </p:spPr>
        <p:txBody>
          <a:bodyPr/>
          <a:lstStyle/>
          <a:p>
            <a:r>
              <a:rPr lang="en-GB" b="1" dirty="0">
                <a:latin typeface="Comic Sans MS" panose="030F0702030302020204" pitchFamily="66" charset="0"/>
              </a:rPr>
              <a:t>INSTRUMENTATIONS AND MEASUREMENTS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EB0ED4-2A87-A4B2-92CA-E3052B51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479185"/>
            <a:ext cx="4147117" cy="59433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The MC-38 door opening sensor, based on a magnetic reed switch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The temperature sensor, such as a digital thermistor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The Arduino UNO, a versatile microcontroller board equipped with an ATmega328P microchip, is utilized as the central processing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The piezo buzzer which emits an audible warning sound.</a:t>
            </a:r>
            <a:endParaRPr lang="en-GB" sz="18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1657F-9A96-41FF-9208-B6473F54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7" y="1393371"/>
            <a:ext cx="3533481" cy="4528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ABB95-8A63-9158-3CA7-C0AF96E1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810" y="1407438"/>
            <a:ext cx="3368429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962-B105-CA8D-EE18-841603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236974"/>
            <a:ext cx="4681462" cy="7184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Fuzzy CS working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6CD357-5CC9-A620-C80F-A5D47D307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4245428"/>
            <a:ext cx="7803485" cy="2450647"/>
          </a:xfrm>
        </p:spPr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The Door fuzzifier and Temperature fuzzifier takes in the </a:t>
            </a:r>
            <a:r>
              <a:rPr lang="en-GB" dirty="0" err="1">
                <a:latin typeface="Comic Sans MS" panose="030F0702030302020204" pitchFamily="66" charset="0"/>
              </a:rPr>
              <a:t>i</a:t>
            </a:r>
            <a:r>
              <a:rPr lang="en-GB" dirty="0">
                <a:latin typeface="Comic Sans MS" panose="030F0702030302020204" pitchFamily="66" charset="0"/>
              </a:rPr>
              <a:t>/p of door status in terms of binary values, setpoint and current temperature and produces the membership values – passes through interference rules  to provide intermediate membership values of compressor speed.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71EAF1-EB8E-F4B3-0B1C-B07DA60FF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595" y="1187016"/>
            <a:ext cx="4964491" cy="1577956"/>
          </a:xfrm>
        </p:spPr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Door Fuzzifier.</a:t>
            </a:r>
          </a:p>
          <a:p>
            <a:r>
              <a:rPr lang="en-GB" dirty="0">
                <a:latin typeface="Comic Sans MS" panose="030F0702030302020204" pitchFamily="66" charset="0"/>
              </a:rPr>
              <a:t>Crisp – duration of opened door</a:t>
            </a:r>
          </a:p>
          <a:p>
            <a:r>
              <a:rPr lang="en-GB" dirty="0">
                <a:latin typeface="Comic Sans MS" panose="030F0702030302020204" pitchFamily="66" charset="0"/>
              </a:rPr>
              <a:t>Membership – </a:t>
            </a:r>
            <a:r>
              <a:rPr lang="en-GB">
                <a:latin typeface="Comic Sans MS" panose="030F0702030302020204" pitchFamily="66" charset="0"/>
              </a:rPr>
              <a:t>Open/ No </a:t>
            </a:r>
            <a:r>
              <a:rPr lang="en-GB" dirty="0">
                <a:latin typeface="Comic Sans MS" panose="030F0702030302020204" pitchFamily="66" charset="0"/>
              </a:rPr>
              <a:t>Open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BBA93A-3A4C-9E1F-2A19-4ABF4D80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5" y="2998351"/>
            <a:ext cx="3521018" cy="3622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F78A4-4E48-C71C-C19B-F974509E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19" y="285306"/>
            <a:ext cx="6054666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A962-B105-CA8D-EE18-841603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7570"/>
            <a:ext cx="10353762" cy="6846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HARDWARE and SOFTWARE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D9AE-5F87-2213-B1AF-3E74ACC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444" y="1227223"/>
            <a:ext cx="4856841" cy="4955862"/>
          </a:xfrm>
        </p:spPr>
        <p:txBody>
          <a:bodyPr>
            <a:normAutofit lnSpcReduction="10000"/>
          </a:bodyPr>
          <a:lstStyle/>
          <a:p>
            <a:r>
              <a:rPr lang="en-GB" sz="2400" u="sng" dirty="0">
                <a:latin typeface="Comic Sans MS" panose="030F0702030302020204" pitchFamily="66" charset="0"/>
              </a:rPr>
              <a:t>HARDWARE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Refrigerator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Plastic Temperature Sensor, Model Name/Number: NCP18WF104F3SRB.</a:t>
            </a:r>
            <a:endParaRPr lang="en-IN" sz="2400" dirty="0">
              <a:latin typeface="Comic Sans MS" panose="030F0702030302020204" pitchFamily="66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Comic Sans MS" panose="030F0702030302020204" pitchFamily="66" charset="0"/>
              </a:rPr>
              <a:t>MC-38 Wired Door sensor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Comic Sans MS" panose="030F0702030302020204" pitchFamily="66" charset="0"/>
              </a:rPr>
              <a:t>Arduino UNO (main, door status).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 err="1">
                <a:latin typeface="Comic Sans MS" panose="030F0702030302020204" pitchFamily="66" charset="0"/>
              </a:rPr>
              <a:t>Piezzo</a:t>
            </a:r>
            <a:r>
              <a:rPr lang="en-GB" sz="2400" dirty="0">
                <a:latin typeface="Comic Sans MS" panose="030F0702030302020204" pitchFamily="66" charset="0"/>
              </a:rPr>
              <a:t> electric buzzer.</a:t>
            </a:r>
          </a:p>
          <a:p>
            <a:pPr marL="494100" indent="-457200">
              <a:buFont typeface="+mj-lt"/>
              <a:buAutoNum type="arabicPeriod"/>
            </a:pPr>
            <a:r>
              <a:rPr lang="en-GB" sz="2400" dirty="0">
                <a:latin typeface="Comic Sans MS" panose="030F0702030302020204" pitchFamily="66" charset="0"/>
              </a:rPr>
              <a:t>Jumper wires</a:t>
            </a:r>
            <a:endParaRPr lang="en-IN" sz="2400" dirty="0">
              <a:latin typeface="Comic Sans MS" panose="030F0702030302020204" pitchFamily="66" charset="0"/>
            </a:endParaRPr>
          </a:p>
          <a:p>
            <a:pPr marL="494100" indent="-457200">
              <a:buFont typeface="+mj-lt"/>
              <a:buAutoNum type="arabicPeriod"/>
            </a:pP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BE1F7-E251-BCBA-2BAB-1FB5636C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252026"/>
            <a:ext cx="4856841" cy="4447097"/>
          </a:xfrm>
        </p:spPr>
        <p:txBody>
          <a:bodyPr>
            <a:normAutofit lnSpcReduction="10000"/>
          </a:bodyPr>
          <a:lstStyle/>
          <a:p>
            <a:r>
              <a:rPr lang="en-GB" u="sng" dirty="0">
                <a:latin typeface="Comic Sans MS" panose="030F0702030302020204" pitchFamily="66" charset="0"/>
              </a:rPr>
              <a:t>SOFTWARE</a:t>
            </a:r>
            <a:endParaRPr lang="en-GB" dirty="0">
              <a:latin typeface="Comic Sans MS" panose="030F0702030302020204" pitchFamily="66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GB" dirty="0">
                <a:latin typeface="Comic Sans MS" panose="030F0702030302020204" pitchFamily="66" charset="0"/>
              </a:rPr>
              <a:t>Arduino 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30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8E009-8A58-02AE-4CEE-1A18D289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5" y="271755"/>
            <a:ext cx="10353762" cy="65314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Door Status </a:t>
            </a:r>
            <a:r>
              <a:rPr lang="en-GB" sz="2200" b="1" dirty="0">
                <a:latin typeface="Comic Sans MS" panose="030F0702030302020204" pitchFamily="66" charset="0"/>
              </a:rPr>
              <a:t>(2</a:t>
            </a:r>
            <a:r>
              <a:rPr lang="en-GB" sz="2200" b="1" baseline="30000" dirty="0">
                <a:latin typeface="Comic Sans MS" panose="030F0702030302020204" pitchFamily="66" charset="0"/>
              </a:rPr>
              <a:t>nd</a:t>
            </a:r>
            <a:r>
              <a:rPr lang="en-GB" sz="2200" b="1" dirty="0">
                <a:latin typeface="Comic Sans MS" panose="030F0702030302020204" pitchFamily="66" charset="0"/>
              </a:rPr>
              <a:t> input to Arduino)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70BAF-45A0-0C98-160A-EE368CB2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45771"/>
            <a:ext cx="10353762" cy="5040474"/>
          </a:xfrm>
        </p:spPr>
        <p:txBody>
          <a:bodyPr>
            <a:normAutofit/>
          </a:bodyPr>
          <a:lstStyle/>
          <a:p>
            <a:r>
              <a:rPr lang="en-GB" sz="2100" dirty="0">
                <a:latin typeface="Comic Sans MS" panose="030F0702030302020204" pitchFamily="66" charset="0"/>
              </a:rPr>
              <a:t>Sensor – </a:t>
            </a:r>
            <a:r>
              <a:rPr lang="en-GB" sz="2100" b="1" dirty="0">
                <a:latin typeface="Comic Sans MS" panose="030F0702030302020204" pitchFamily="66" charset="0"/>
              </a:rPr>
              <a:t>MC-38 Wired Door Window </a:t>
            </a:r>
            <a:r>
              <a:rPr lang="en-GB" sz="2100" dirty="0">
                <a:latin typeface="Comic Sans MS" panose="030F0702030302020204" pitchFamily="66" charset="0"/>
              </a:rPr>
              <a:t>Sensor</a:t>
            </a:r>
          </a:p>
          <a:p>
            <a:r>
              <a:rPr lang="en-GB" sz="2100" dirty="0">
                <a:latin typeface="Comic Sans MS" panose="030F0702030302020204" pitchFamily="66" charset="0"/>
              </a:rPr>
              <a:t>Microcontroller – </a:t>
            </a:r>
            <a:r>
              <a:rPr lang="en-GB" sz="2100" b="1" dirty="0">
                <a:latin typeface="Comic Sans MS" panose="030F0702030302020204" pitchFamily="66" charset="0"/>
              </a:rPr>
              <a:t>Arduino UNO</a:t>
            </a:r>
          </a:p>
          <a:p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Wiring-  Connect 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one terminal 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of the magnetic reed switch to a 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digital input pi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n of the Arduino (e.g., pin 2) and the 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other terminal to the ground 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(GND) pin. To ensure stable readings, you can use a pull-up resistor by connecting a 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10kΩ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resistor between the digital 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 pin 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and the</a:t>
            </a:r>
            <a:r>
              <a:rPr lang="en-GB" sz="2100" b="0" i="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5V pin 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on the Arduino. This will ensure a default HIGH state when the switch is open</a:t>
            </a:r>
            <a:r>
              <a:rPr lang="en-GB" sz="2100" b="0" i="0" dirty="0"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r>
              <a:rPr lang="en-IN" dirty="0">
                <a:latin typeface="Comic Sans MS" panose="030F0702030302020204" pitchFamily="66" charset="0"/>
              </a:rPr>
              <a:t>Code the Arduino</a:t>
            </a:r>
          </a:p>
          <a:p>
            <a:r>
              <a:rPr lang="en-IN" b="1" dirty="0">
                <a:latin typeface="Comic Sans MS" panose="030F0702030302020204" pitchFamily="66" charset="0"/>
              </a:rPr>
              <a:t>digitalRead() </a:t>
            </a:r>
            <a:r>
              <a:rPr lang="en-IN" dirty="0">
                <a:latin typeface="Comic Sans MS" panose="030F0702030302020204" pitchFamily="66" charset="0"/>
              </a:rPr>
              <a:t>stores &amp; prints o/p in serial monitor.</a:t>
            </a:r>
          </a:p>
          <a:p>
            <a:pPr marL="36900" indent="0">
              <a:buNone/>
            </a:pPr>
            <a:r>
              <a:rPr lang="en-IN" sz="1800" dirty="0">
                <a:latin typeface="Comic Sans MS" panose="030F0702030302020204" pitchFamily="66" charset="0"/>
              </a:rPr>
              <a:t>https://electropeak.com/learn/interfacing-mc-38-magnetic-reed-switch-with-arduino/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7CD6C-9E72-3C0D-74DE-9795F79E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68" y="58337"/>
            <a:ext cx="2806415" cy="2097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49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{184B73E4-31DD-4C26-986E-20B1C3B230C2}tf12214701_win32</Template>
  <TotalTime>765</TotalTime>
  <Words>825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Comic Sans MS</vt:lpstr>
      <vt:lpstr>Goudy Old Style</vt:lpstr>
      <vt:lpstr>Wingdings 2</vt:lpstr>
      <vt:lpstr>SlateVTI</vt:lpstr>
      <vt:lpstr>Optimizing Energy Consumption  through Fuzzy Logic Speed  Recommendations and Door Opening Alert</vt:lpstr>
      <vt:lpstr>INTRODUCTION</vt:lpstr>
      <vt:lpstr>VAPOUR COMPRESSION METHOD</vt:lpstr>
      <vt:lpstr>CONTROL SYSTEMS</vt:lpstr>
      <vt:lpstr>I/O and System</vt:lpstr>
      <vt:lpstr>INSTRUMENTATIONS AND MEASUREMENTS</vt:lpstr>
      <vt:lpstr>Fuzzy CS working</vt:lpstr>
      <vt:lpstr>HARDWARE and SOFTWARE</vt:lpstr>
      <vt:lpstr>Door Status (2nd input to Arduino)</vt:lpstr>
      <vt:lpstr>Arduino- Compressor speed</vt:lpstr>
      <vt:lpstr>Work 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optimization of a domestic refrigerator controlled by a fuzzy logic system using the status of the door</dc:title>
  <dc:creator>user</dc:creator>
  <cp:lastModifiedBy>poornimaraj g r na</cp:lastModifiedBy>
  <cp:revision>42</cp:revision>
  <dcterms:created xsi:type="dcterms:W3CDTF">2023-06-12T14:31:37Z</dcterms:created>
  <dcterms:modified xsi:type="dcterms:W3CDTF">2023-09-26T03:07:39Z</dcterms:modified>
</cp:coreProperties>
</file>