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7" r:id="rId4"/>
    <p:sldId id="277" r:id="rId5"/>
    <p:sldId id="278" r:id="rId6"/>
    <p:sldId id="269" r:id="rId7"/>
    <p:sldId id="264" r:id="rId8"/>
    <p:sldId id="272" r:id="rId9"/>
    <p:sldId id="273" r:id="rId10"/>
    <p:sldId id="259" r:id="rId11"/>
    <p:sldId id="274" r:id="rId12"/>
    <p:sldId id="265" r:id="rId13"/>
    <p:sldId id="260" r:id="rId14"/>
    <p:sldId id="276" r:id="rId15"/>
    <p:sldId id="267" r:id="rId16"/>
    <p:sldId id="275" r:id="rId17"/>
    <p:sldId id="261" r:id="rId18"/>
    <p:sldId id="266" r:id="rId19"/>
    <p:sldId id="268" r:id="rId20"/>
    <p:sldId id="262" r:id="rId21"/>
    <p:sldId id="263" r:id="rId22"/>
  </p:sldIdLst>
  <p:sldSz cx="122412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420" y="-90"/>
      </p:cViewPr>
      <p:guideLst>
        <p:guide orient="horz" pos="2381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680" cy="42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282200" y="10155240"/>
            <a:ext cx="327168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018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6841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6841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3215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26648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4543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540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540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95404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801688"/>
            <a:ext cx="6491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12023" y="405864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257060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2024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829" y="1768680"/>
            <a:ext cx="6672359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829" y="1768680"/>
            <a:ext cx="6672359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12023" y="301320"/>
            <a:ext cx="11016409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12024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6257060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257060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612023" y="405864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12023" y="405864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6257060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612024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829" y="1768680"/>
            <a:ext cx="6672359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829" y="1768680"/>
            <a:ext cx="6672359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12023" y="301320"/>
            <a:ext cx="11016409" cy="58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12024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6257060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6257060" y="405864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12024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57060" y="1768680"/>
            <a:ext cx="5375745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2023" y="4058640"/>
            <a:ext cx="11016409" cy="20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8" y="0"/>
            <a:ext cx="12236083" cy="75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12023" y="301320"/>
            <a:ext cx="11016409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12023" y="1768680"/>
            <a:ext cx="11016409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Poornith%20Sundar\Desktop\Mind_Innovators\App%20Output%20checking.wmv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572900" y="1039320"/>
            <a:ext cx="9085040" cy="5471280"/>
          </a:xfrm>
          <a:custGeom>
            <a:avLst/>
            <a:gdLst/>
            <a:ahLst/>
            <a:cxnLst/>
            <a:rect l="0" t="0" r="0" b="0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/>
          <p:nvPr/>
        </p:nvSpPr>
        <p:spPr>
          <a:xfrm>
            <a:off x="-2623" y="129600"/>
            <a:ext cx="5316730" cy="566280"/>
          </a:xfrm>
          <a:custGeom>
            <a:avLst/>
            <a:gdLst/>
            <a:ahLst/>
            <a:cxnLst/>
            <a:rect l="0" t="0" r="0" b="0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1" name="Shape 111"/>
          <p:cNvSpPr/>
          <p:nvPr/>
        </p:nvSpPr>
        <p:spPr>
          <a:xfrm>
            <a:off x="-2623" y="346320"/>
            <a:ext cx="9059248" cy="599400"/>
          </a:xfrm>
          <a:custGeom>
            <a:avLst/>
            <a:gdLst/>
            <a:ahLst/>
            <a:cxnLst/>
            <a:rect l="0" t="0" r="0" b="0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Shape 112"/>
          <p:cNvSpPr/>
          <p:nvPr/>
        </p:nvSpPr>
        <p:spPr>
          <a:xfrm>
            <a:off x="9061871" y="226080"/>
            <a:ext cx="191913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20991" y="576720"/>
            <a:ext cx="191913" cy="2120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410067" y="7239240"/>
            <a:ext cx="3817273" cy="200160"/>
          </a:xfrm>
          <a:custGeom>
            <a:avLst/>
            <a:gdLst/>
            <a:ahLst/>
            <a:cxnLst/>
            <a:rect l="0" t="0" r="0" b="0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5" name="Shape 115"/>
          <p:cNvSpPr/>
          <p:nvPr/>
        </p:nvSpPr>
        <p:spPr>
          <a:xfrm>
            <a:off x="4827111" y="6341040"/>
            <a:ext cx="7400229" cy="713160"/>
          </a:xfrm>
          <a:custGeom>
            <a:avLst/>
            <a:gdLst/>
            <a:ahLst/>
            <a:cxnLst/>
            <a:rect l="0" t="0" r="0" b="0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6" name="Shape 116"/>
          <p:cNvSpPr/>
          <p:nvPr/>
        </p:nvSpPr>
        <p:spPr>
          <a:xfrm>
            <a:off x="4602848" y="6928560"/>
            <a:ext cx="213771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92908" y="7133040"/>
            <a:ext cx="213771" cy="236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612023" y="3000375"/>
            <a:ext cx="11009414" cy="125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FFFFFF"/>
              </a:solidFill>
              <a:latin typeface="Script MT Bold" pitchFamily="66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Innominds</a:t>
            </a:r>
            <a:r>
              <a:rPr lang="en-US" sz="4400" b="1" dirty="0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Hackathon</a:t>
            </a:r>
            <a:r>
              <a:rPr lang="en-US" sz="4400" b="1" dirty="0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IN" sz="4400" b="1" dirty="0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{Machine Learning}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ea typeface="Century Schoolbook"/>
                <a:cs typeface="Century Schoolbook"/>
                <a:sym typeface="Century Schoolbook"/>
              </a:rPr>
              <a:t>[Solution Tracer]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FFFFFF"/>
              </a:solidFill>
              <a:latin typeface="Script MT Bold" pitchFamily="66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Team Name : Mind_Innovators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400" b="1" i="0" u="none" strike="noStrike" cap="none" dirty="0" smtClean="0">
              <a:solidFill>
                <a:srgbClr val="FFFFFF"/>
              </a:solidFill>
              <a:latin typeface="Script MT Bold" pitchFamily="66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Team </a:t>
            </a:r>
            <a:r>
              <a:rPr lang="en-US" sz="4400" b="1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Members</a:t>
            </a: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 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T </a:t>
            </a:r>
            <a:r>
              <a:rPr lang="en-US" sz="4400" b="1" i="0" u="none" strike="noStrike" cap="none" dirty="0" err="1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Poornith</a:t>
            </a: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 </a:t>
            </a:r>
            <a:r>
              <a:rPr lang="en-US" sz="4400" b="1" i="0" u="none" strike="noStrike" cap="none" dirty="0" err="1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Sundar</a:t>
            </a:r>
            <a:endParaRPr lang="en-US" sz="4400" b="1" i="0" u="none" strike="noStrike" cap="none" dirty="0" smtClean="0">
              <a:solidFill>
                <a:srgbClr val="FFFFFF"/>
              </a:solidFill>
              <a:latin typeface="Script MT Bold" pitchFamily="66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G </a:t>
            </a:r>
            <a:r>
              <a:rPr lang="en-US" sz="4400" b="1" dirty="0" err="1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Lavanya</a:t>
            </a:r>
            <a:endParaRPr lang="en-US" sz="4400" b="1" dirty="0" smtClean="0">
              <a:solidFill>
                <a:srgbClr val="FFFFFF"/>
              </a:solidFill>
              <a:latin typeface="Script MT Bold" pitchFamily="66" charset="0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err="1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Hemant</a:t>
            </a:r>
            <a:r>
              <a:rPr lang="en-US" sz="44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Century Schoolbook"/>
              </a:rPr>
              <a:t> Kumar 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11585" y="755640"/>
            <a:ext cx="11096846" cy="49862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86450" y="903240"/>
            <a:ext cx="10764629" cy="9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Technology/Tool/Components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used</a:t>
            </a:r>
          </a:p>
          <a:p>
            <a:pPr algn="ctr"/>
            <a:r>
              <a:rPr lang="en-IN" sz="2000" dirty="0">
                <a:solidFill>
                  <a:srgbClr val="FFFFFF"/>
                </a:solidFill>
                <a:latin typeface="Script MT Bold" pitchFamily="66" charset="0"/>
              </a:rPr>
              <a:t>Explain the </a:t>
            </a:r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Technologies, Languages used in your solution.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450" y="2366681"/>
            <a:ext cx="10564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Mammoth : converts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docx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to html.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Time : for sleep function.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Re : to remove the html tags for the data.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Docx2txt : converts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docx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to text file and takes data as list with unicode-8 format.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11585" y="755640"/>
            <a:ext cx="11096846" cy="572852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86451" y="580512"/>
            <a:ext cx="10749205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Architecture overview</a:t>
            </a:r>
          </a:p>
          <a:p>
            <a:pPr algn="ctr"/>
            <a:r>
              <a:rPr lang="en-IN" sz="2000" dirty="0">
                <a:solidFill>
                  <a:srgbClr val="FFFFFF"/>
                </a:solidFill>
                <a:latin typeface="Script MT Bold" pitchFamily="66" charset="0"/>
              </a:rPr>
              <a:t>Explain the </a:t>
            </a:r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Architecture you followed in your solution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95847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71586" y="1827467"/>
            <a:ext cx="10564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In each manual, the type of font or text used is different. The most common point in all the manuals is the styling used to differentiate questions and answers.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So I converted each document into an html file and with the help of styling tags, I classified the data into questions list and answers list in the SampleOutput.xlsx file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But to get the SampleOutput.xlsx file , I created 3 different codes for 3 manuals to convert to list and all the 3 excel files are at last concatenated with the previous tickets excel and SampleOutput.xlsx file is created.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Now final application is made by using the SampleOutput.xlsx file by reading the questions into the list box and  entry box is made as auto suggestion for user simplicity.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The resolution or solution is got from the SampleOutput.xlsx file and printed down. If the query is not present, he/she can send that query to the admin for clarification.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2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11585" y="791640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55679" y="791640"/>
            <a:ext cx="10686364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Elaboration of the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usage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bg1"/>
                </a:solidFill>
                <a:latin typeface="Script MT Bold" pitchFamily="66" charset="0"/>
                <a:sym typeface="Arial"/>
              </a:rPr>
              <a:t>How does your application work.</a:t>
            </a:r>
            <a:endParaRPr sz="2000" b="0" i="0" u="none" strike="noStrike" cap="none" dirty="0">
              <a:solidFill>
                <a:schemeClr val="bg1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7973" y="1921555"/>
            <a:ext cx="10564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The problem statement is typed in the entry box. The suggestion questions present in the excel with the matching keywords are shown in list box.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Select the required problem and click on check button. The answer is shown in the text box below the buttons.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If needed to check other problem, click clear button and then type query in entry box.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If the problem is not listed, click on problem not listed button. It gives a window asking for Gmail id , Gmail password, and the query.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11585" y="791640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55679" y="791640"/>
            <a:ext cx="10686364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Elaboration of the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usage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bg1"/>
                </a:solidFill>
                <a:latin typeface="Script MT Bold" pitchFamily="66" charset="0"/>
                <a:sym typeface="Arial"/>
              </a:rPr>
              <a:t>How does your application work.</a:t>
            </a:r>
            <a:endParaRPr sz="2000" b="0" i="0" u="none" strike="noStrike" cap="none" dirty="0">
              <a:solidFill>
                <a:schemeClr val="bg1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7973" y="1921555"/>
            <a:ext cx="10564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For first time users, type the required fields and click submit button. Check the mail inbox. As the application is not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google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allowed app, we need to allow the less secure application access. Follow Slide 6 for allowing the access. Again send the query with mail id and password as asked in the window. Now the message is sent.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For next time users, directly type mail id, password and query and click submit. Mail is sent to admin.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2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11585" y="657170"/>
            <a:ext cx="11096846" cy="59907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6450" y="567065"/>
            <a:ext cx="10795473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Number of Output Questions Working</a:t>
            </a:r>
          </a:p>
          <a:p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In the output sheet we provided how many questions are showing the correct answers and what are those.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57282" y="1692997"/>
            <a:ext cx="105640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21 out of 23 questions given in Sample Output file are giving the correct answers. They are:</a:t>
            </a:r>
          </a:p>
          <a:p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Login Page is not getting displayed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Login Page Down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Login Page not opening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Login Page is not showing up.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Login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credetials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are not working.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Forgot the password, can you please reset the password for me.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Password expired.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FW: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Myspace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Login Issue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Please reset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mypassword.It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is expired.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Account got locked, because of 3 wrong attempts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os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password.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Could you please reset the password Account locked. Not able to login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Create new account and share the username and password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New Account is needed for a new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joinee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. </a:t>
            </a: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1</a:t>
            </a:r>
            <a:endParaRPr lang="en-IN" sz="2000" dirty="0" smtClean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11585" y="657170"/>
            <a:ext cx="11096846" cy="59907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6450" y="567065"/>
            <a:ext cx="10795473" cy="88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Number of Output Questions Working</a:t>
            </a:r>
          </a:p>
          <a:p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In the output sheet we provided how many questions are showing the correct answers and what are those.</a:t>
            </a:r>
            <a:endParaRPr lang="en-IN" sz="2000" dirty="0">
              <a:latin typeface="Script MT Bold" pitchFamily="66" charset="0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57282" y="2645926"/>
            <a:ext cx="1056407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New Account Creation for user Tom.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Needs permission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wifi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access to laptop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Wifi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 access needed.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Need to connect to </a:t>
            </a:r>
            <a:r>
              <a:rPr lang="en-IN" sz="2000" dirty="0" err="1" smtClean="0">
                <a:solidFill>
                  <a:schemeClr val="bg1"/>
                </a:solidFill>
                <a:latin typeface="Script MT Bold" pitchFamily="66" charset="0"/>
              </a:rPr>
              <a:t>Wifi</a:t>
            </a: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Unable to connect to Internet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How can I Delete Internet Cookies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Not able to send and receive emails 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Volume Icon is not showing in right corner</a:t>
            </a:r>
          </a:p>
          <a:p>
            <a:pPr>
              <a:buFont typeface="Wingdings" pitchFamily="2" charset="2"/>
              <a:buChar char="ü"/>
            </a:pPr>
            <a:endParaRPr lang="en-IN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bg1"/>
                </a:solidFill>
                <a:latin typeface="Script MT Bold" pitchFamily="66" charset="0"/>
              </a:rPr>
              <a:t>Pg 2 </a:t>
            </a: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5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11585" y="641563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86450" y="696157"/>
            <a:ext cx="10403074" cy="113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Prototype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Demo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Add a video link of the workable solution. Please cover as many output scenario’s as you can show from the output excel provided. (Mandatory)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7973" y="2318887"/>
            <a:ext cx="105640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App Output checking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77975" y="2252457"/>
            <a:ext cx="10311550" cy="501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2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11585" y="791640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6450" y="903240"/>
            <a:ext cx="10749207" cy="91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Source Code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GIT Link and Compile Instructions, Solution Hosted URL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 smtClean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450" y="3102992"/>
            <a:ext cx="1074920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GIT URL: 		https://github.com/poornithsundar/Solution_tracer.git</a:t>
            </a:r>
          </a:p>
          <a:p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Compile Instructions:	Firstly open the readme.txt file to understand the 						compilation  process.</a:t>
            </a:r>
          </a:p>
          <a:p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11585" y="630275"/>
            <a:ext cx="11096846" cy="570329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6450" y="634300"/>
            <a:ext cx="10764629" cy="8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Completeness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Mark the area’s which have been completed and tested. They will be a part of the evaluation parameters.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 smtClean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932939"/>
              </p:ext>
            </p:extLst>
          </p:nvPr>
        </p:nvGraphicFramePr>
        <p:xfrm>
          <a:off x="1161148" y="2206641"/>
          <a:ext cx="10158602" cy="3175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79301"/>
                <a:gridCol w="50793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cript MT Bold" pitchFamily="66" charset="0"/>
                        </a:rPr>
                        <a:t>Area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cript MT Bold" pitchFamily="66" charset="0"/>
                        </a:rPr>
                        <a:t>Description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Performance </a:t>
                      </a:r>
                      <a:r>
                        <a:rPr lang="mr-IN" sz="1600" dirty="0" smtClean="0">
                          <a:latin typeface="Script MT Bold" pitchFamily="66" charset="0"/>
                        </a:rPr>
                        <a:t>–</a:t>
                      </a:r>
                      <a:r>
                        <a:rPr lang="en-US" sz="1600" dirty="0" smtClean="0">
                          <a:latin typeface="Script MT Bold" pitchFamily="66" charset="0"/>
                        </a:rPr>
                        <a:t> How did</a:t>
                      </a:r>
                      <a:r>
                        <a:rPr lang="en-US" sz="1600" baseline="0" dirty="0" smtClean="0">
                          <a:latin typeface="Script MT Bold" pitchFamily="66" charset="0"/>
                        </a:rPr>
                        <a:t> you measure the performance of this system.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By checking the outputs given by the program and checking it in the manual,</a:t>
                      </a:r>
                      <a:r>
                        <a:rPr lang="en-US" sz="1600" baseline="0" dirty="0" smtClean="0">
                          <a:latin typeface="Script MT Bold" pitchFamily="66" charset="0"/>
                        </a:rPr>
                        <a:t> the performance is calculated. It gives approximately 80% - 90% accurate results.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Usability </a:t>
                      </a:r>
                      <a:r>
                        <a:rPr lang="mr-IN" sz="1600" dirty="0" smtClean="0">
                          <a:latin typeface="Script MT Bold" pitchFamily="66" charset="0"/>
                        </a:rPr>
                        <a:t>–</a:t>
                      </a:r>
                      <a:r>
                        <a:rPr lang="en-US" sz="1600" dirty="0" smtClean="0">
                          <a:latin typeface="Script MT Bold" pitchFamily="66" charset="0"/>
                        </a:rPr>
                        <a:t> How usable is your solution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It is user-friendly</a:t>
                      </a:r>
                      <a:r>
                        <a:rPr lang="en-US" sz="1600" baseline="0" dirty="0" smtClean="0">
                          <a:latin typeface="Script MT Bold" pitchFamily="66" charset="0"/>
                        </a:rPr>
                        <a:t> and tech agents friendly application to retrieve the solution for the problem ticket.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Completeness </a:t>
                      </a:r>
                      <a:r>
                        <a:rPr lang="mr-IN" sz="1600" dirty="0" smtClean="0">
                          <a:latin typeface="Script MT Bold" pitchFamily="66" charset="0"/>
                        </a:rPr>
                        <a:t>–</a:t>
                      </a:r>
                      <a:r>
                        <a:rPr lang="en-US" sz="1600" dirty="0" smtClean="0">
                          <a:latin typeface="Script MT Bold" pitchFamily="66" charset="0"/>
                        </a:rPr>
                        <a:t> What has been completed.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Resolution of the tickets or problems from the manual and the missing queries are sent through</a:t>
                      </a:r>
                      <a:r>
                        <a:rPr lang="en-US" sz="1600" baseline="0" dirty="0" smtClean="0">
                          <a:latin typeface="Script MT Bold" pitchFamily="66" charset="0"/>
                        </a:rPr>
                        <a:t> the mail to the admin.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Pending </a:t>
                      </a:r>
                      <a:r>
                        <a:rPr lang="mr-IN" sz="1600" dirty="0" smtClean="0">
                          <a:latin typeface="Script MT Bold" pitchFamily="66" charset="0"/>
                        </a:rPr>
                        <a:t>–</a:t>
                      </a:r>
                      <a:r>
                        <a:rPr lang="en-US" sz="1600" dirty="0" smtClean="0">
                          <a:latin typeface="Script MT Bold" pitchFamily="66" charset="0"/>
                        </a:rPr>
                        <a:t> What are the items which are pending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cript MT Bold" pitchFamily="66" charset="0"/>
                        </a:rPr>
                        <a:t>Changing the GUI Application into a CHATBOT application to make the interaction easy and nice</a:t>
                      </a:r>
                      <a:r>
                        <a:rPr lang="en-US" sz="1600" baseline="0" dirty="0" smtClean="0">
                          <a:latin typeface="Script MT Bold" pitchFamily="66" charset="0"/>
                        </a:rPr>
                        <a:t> lookup for the application</a:t>
                      </a:r>
                      <a:endParaRPr lang="en-US" sz="1600" dirty="0">
                        <a:latin typeface="Script MT Bold" pitchFamily="66" charset="0"/>
                      </a:endParaRPr>
                    </a:p>
                  </a:txBody>
                  <a:tcPr marL="111039" marR="111039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18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11585" y="791640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6451" y="903240"/>
            <a:ext cx="10749205" cy="8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Possible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Improvement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Any Improvements you want to add?</a:t>
            </a:r>
            <a:endParaRPr lang="en-IN" sz="2000" dirty="0">
              <a:latin typeface="Script MT Bold" pitchFamily="66" charset="0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971586" y="2795215"/>
            <a:ext cx="1056407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We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want to add 2 improvements to the application. They are:</a:t>
            </a:r>
          </a:p>
          <a:p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Changing the application into an interactive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chatbot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app to make the application look stylish and neat and user-friendly easy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accessable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Making the application a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google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trusted application in terms of security for  avoiding the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gmail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complexity of allowing less secure application toggle.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805087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90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About Me</a:t>
            </a:r>
            <a:endParaRPr sz="2000" b="0" i="0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86450" y="2551375"/>
            <a:ext cx="1074920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My name is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Thota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Poornith Sundar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and I’m currently a B.tech third year student. I enjoy coding. My specialization is in “Networking &amp; Cyber Security”. I like to do as many projects as I could to build up my knowledge and add it up in my resume. I like to participate in all types of hackathon competitions to gain knowledge from the industry persons and to improve my perspective view towards a problem.  My interests include playing mobile games, creating basic webpages and windows applications using Java etc.,.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786887" y="720000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86451" y="903240"/>
            <a:ext cx="9431269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045" y="2376000"/>
            <a:ext cx="10093565" cy="185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805087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90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About Me</a:t>
            </a:r>
            <a:endParaRPr sz="2000" b="0" i="0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86450" y="2859150"/>
            <a:ext cx="1074920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My name is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Ganta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Lavanya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and I’m currently a B.tech third year student. I like to do as many projects as I could to build up my knowledge. I am doing specialization in “Data Analytics” in my college. My interests include playing mobile games, working in IOT projects etc.,. I would like to improve my confidence and innovative skills by participating in these types of hackathons. 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805087"/>
            <a:ext cx="11096846" cy="4962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90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About Me</a:t>
            </a:r>
            <a:endParaRPr sz="2000" b="0" i="0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86450" y="2859150"/>
            <a:ext cx="1074920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My name is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Hemant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Kumar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Gahlot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and I’m currently a B.tech third year student. I am doing specialization in “Networking &amp; Cyber Security” in my college.  My interests include working in IOT projects, group discussions about project solutions etc.,. I would like to improve my job opportunity for getting hired in the companies by participating in these types of hackathons. 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791640"/>
            <a:ext cx="11096846" cy="500404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Core </a:t>
            </a:r>
            <a:r>
              <a:rPr lang="en-IN" sz="4800" b="1" dirty="0">
                <a:solidFill>
                  <a:srgbClr val="FFFFFF"/>
                </a:solidFill>
                <a:latin typeface="Script MT Bold" pitchFamily="66" charset="0"/>
              </a:rPr>
              <a:t>I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dea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Explain the given problem statement in your words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71586" y="2717766"/>
            <a:ext cx="1056407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The problem statement is given  as to create a application that can handle the resolution ( solution ) for the tickets from the given user manuals and previous handled tickets.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The interaction between the user and the database is to be maintained by the user interface ( UI ).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The application should be user friendly and tech friendly ( i.e.,. User and tech support agents both can use the application  ).</a:t>
            </a:r>
          </a:p>
        </p:txBody>
      </p:sp>
    </p:spTree>
    <p:extLst>
      <p:ext uri="{BB962C8B-B14F-4D97-AF65-F5344CB8AC3E}">
        <p14:creationId xmlns="" xmlns:p14="http://schemas.microsoft.com/office/powerpoint/2010/main" val="8935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791640"/>
            <a:ext cx="11096846" cy="59187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822558"/>
            <a:ext cx="10749207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 smtClean="0">
                <a:solidFill>
                  <a:srgbClr val="FFFFFF"/>
                </a:solidFill>
                <a:latin typeface="Script MT Bold" pitchFamily="66" charset="0"/>
              </a:rPr>
              <a:t>Implementation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 Overview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Explain the solution submitted in your words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450" y="1975387"/>
            <a:ext cx="10749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We firstly converted the user manuals data into html files to extract the data based on the styling order.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After the extraction of data, the questions and answers are made into separate lists and those lists are appended into new SampleOutput1 and SampleOutput2 File.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Sample Input File is then concatenated with the Sample Output File and data is stored in SampleOutput.xlsx file.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Now a GUI application is made with a list box and entry box where user can type the keyword in entry box and particular word containing question comes into the list box.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By selecting the question in the list box and clicking on CHECK button, the resolution for the particular question is shown in the Result box.</a:t>
            </a: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1</a:t>
            </a:r>
          </a:p>
        </p:txBody>
      </p:sp>
    </p:spTree>
    <p:extLst>
      <p:ext uri="{BB962C8B-B14F-4D97-AF65-F5344CB8AC3E}">
        <p14:creationId xmlns="" xmlns:p14="http://schemas.microsoft.com/office/powerpoint/2010/main" val="4881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764746"/>
            <a:ext cx="11096846" cy="527298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 smtClean="0">
                <a:solidFill>
                  <a:srgbClr val="FFFFFF"/>
                </a:solidFill>
                <a:latin typeface="Script MT Bold" pitchFamily="66" charset="0"/>
              </a:rPr>
              <a:t>Implementation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 Overview</a:t>
            </a:r>
          </a:p>
          <a:p>
            <a:pPr algn="ctr"/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Explain the solution submitted in your words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450" y="2230877"/>
            <a:ext cx="10749207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If the query is not there in the list, click on “Problem not listed.?” button. (Pc : Make sure internet is connected)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Now enter your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gmail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username(full address) and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gmail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password and query that is not listed. Click on SUBMIT button.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If your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gmail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account allows a low secure app to access the account, the mail is sent. 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Or else a mail is sent to your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gmail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id to allow the less secure app to access your account. Again send the query now to send to the admin.</a:t>
            </a: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2</a:t>
            </a:r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1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11585" y="764746"/>
            <a:ext cx="11096846" cy="527298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86450" y="903240"/>
            <a:ext cx="10749207" cy="117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 smtClean="0">
                <a:solidFill>
                  <a:srgbClr val="FFFFFF"/>
                </a:solidFill>
                <a:latin typeface="Script MT Bold" pitchFamily="66" charset="0"/>
              </a:rPr>
              <a:t>Gmail settings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10400"/>
            <a:ext cx="2445031" cy="48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12.JPG"/>
          <p:cNvPicPr>
            <a:picLocks noChangeAspect="1"/>
          </p:cNvPicPr>
          <p:nvPr/>
        </p:nvPicPr>
        <p:blipFill>
          <a:blip r:embed="rId4"/>
          <a:srcRect l="6508" t="8221" r="17742"/>
          <a:stretch>
            <a:fillRect/>
          </a:stretch>
        </p:blipFill>
        <p:spPr>
          <a:xfrm>
            <a:off x="992617" y="2082963"/>
            <a:ext cx="4306945" cy="3248317"/>
          </a:xfrm>
          <a:prstGeom prst="rect">
            <a:avLst/>
          </a:prstGeom>
        </p:spPr>
      </p:pic>
      <p:pic>
        <p:nvPicPr>
          <p:cNvPr id="7" name="Picture 6" descr="13.JPG"/>
          <p:cNvPicPr>
            <a:picLocks noChangeAspect="1"/>
          </p:cNvPicPr>
          <p:nvPr/>
        </p:nvPicPr>
        <p:blipFill>
          <a:blip r:embed="rId5"/>
          <a:srcRect t="10138" b="9538"/>
          <a:stretch>
            <a:fillRect/>
          </a:stretch>
        </p:blipFill>
        <p:spPr>
          <a:xfrm>
            <a:off x="5584414" y="3919820"/>
            <a:ext cx="5951244" cy="13850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4414" y="2581834"/>
            <a:ext cx="556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Click on the highlighted link to allow the less secure app access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1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11585" y="755640"/>
            <a:ext cx="11096846" cy="602676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786450" y="836005"/>
            <a:ext cx="10764629" cy="9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FFFFFF"/>
                </a:solidFill>
                <a:latin typeface="Script MT Bold" pitchFamily="66" charset="0"/>
                <a:sym typeface="Arial"/>
              </a:rPr>
              <a:t>Technology/Tool/Components </a:t>
            </a:r>
            <a:r>
              <a:rPr lang="en-IN" sz="4800" b="1" i="0" u="none" strike="noStrike" cap="none" dirty="0" smtClean="0">
                <a:solidFill>
                  <a:srgbClr val="FFFFFF"/>
                </a:solidFill>
                <a:latin typeface="Script MT Bold" pitchFamily="66" charset="0"/>
                <a:sym typeface="Arial"/>
              </a:rPr>
              <a:t>used</a:t>
            </a:r>
          </a:p>
          <a:p>
            <a:pPr algn="ctr"/>
            <a:r>
              <a:rPr lang="en-IN" sz="2000" dirty="0">
                <a:solidFill>
                  <a:srgbClr val="FFFFFF"/>
                </a:solidFill>
                <a:latin typeface="Script MT Bold" pitchFamily="66" charset="0"/>
              </a:rPr>
              <a:t>Explain the </a:t>
            </a:r>
            <a:r>
              <a:rPr lang="en-IN" sz="2000" dirty="0" smtClean="0">
                <a:solidFill>
                  <a:srgbClr val="FFFFFF"/>
                </a:solidFill>
                <a:latin typeface="Script MT Bold" pitchFamily="66" charset="0"/>
              </a:rPr>
              <a:t>Technologies, Languages used in your solution.</a:t>
            </a:r>
            <a:endParaRPr lang="en-IN" sz="2000" dirty="0">
              <a:latin typeface="Script MT Bold" pitchFamily="66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Script MT Bold" pitchFamily="66" charset="0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1319" y="6782400"/>
            <a:ext cx="2445031" cy="4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86450" y="2124638"/>
            <a:ext cx="10564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We used Python Programming because it is rich in its library functions for machine learning projects. I used libraries like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tkinter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pandas,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textwrap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xlrd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os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, mammoth, time, re, docx2txt.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Tkinter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: it consists of GUI components to create a user interface for the user.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Pandas : to do the manipulations of data in any type of files.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Textwrap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: to clear the null values and repeated values in the list of data.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err="1" smtClean="0">
                <a:solidFill>
                  <a:schemeClr val="bg1"/>
                </a:solidFill>
                <a:latin typeface="Script MT Bold" pitchFamily="66" charset="0"/>
              </a:rPr>
              <a:t>Xlrd</a:t>
            </a: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 : used to read the excel files.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Os : to get the system location path.</a:t>
            </a:r>
          </a:p>
          <a:p>
            <a:pPr algn="just">
              <a:buFont typeface="Wingdings" pitchFamily="2" charset="2"/>
              <a:buChar char="ü"/>
            </a:pPr>
            <a:endParaRPr lang="en-US" sz="2000" dirty="0" smtClean="0">
              <a:solidFill>
                <a:schemeClr val="bg1"/>
              </a:solidFill>
              <a:latin typeface="Script MT Bold" pitchFamily="66" charset="0"/>
            </a:endParaRPr>
          </a:p>
          <a:p>
            <a:pPr algn="r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1"/>
                </a:solidFill>
                <a:latin typeface="Script MT Bold" pitchFamily="66" charset="0"/>
              </a:rPr>
              <a:t>Pg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1650</Words>
  <Application>Microsoft Office PowerPoint</Application>
  <PresentationFormat>Custom</PresentationFormat>
  <Paragraphs>234</Paragraphs>
  <Slides>20</Slides>
  <Notes>20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poornith sundar</cp:lastModifiedBy>
  <cp:revision>36</cp:revision>
  <dcterms:modified xsi:type="dcterms:W3CDTF">2018-06-29T18:37:33Z</dcterms:modified>
</cp:coreProperties>
</file>