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9aa384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9aa384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39aa384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39aa384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9aa384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39aa384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057e40f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057e40f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057e40f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057e40f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387360a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387360a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39aa384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39aa384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8f21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8f21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98f21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98f21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9aa38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39aa38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9aa384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39aa384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19500" y="920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MindMend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5123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Yassin Elsharafi &amp; Aaron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7 Principles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Signifiers</a:t>
            </a:r>
            <a:r>
              <a:rPr lang="en">
                <a:solidFill>
                  <a:schemeClr val="dk1"/>
                </a:solidFill>
              </a:rPr>
              <a:t> – Icons, tooltips, and highlighted sections will guide users to important features like applying filters or finding emergency contacts.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Mapping</a:t>
            </a:r>
            <a:r>
              <a:rPr lang="en">
                <a:solidFill>
                  <a:schemeClr val="dk1"/>
                </a:solidFill>
              </a:rPr>
              <a:t> – The layout will align naturally with user expectations, such as placing the search bar at the top and filters on the side.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Constraints</a:t>
            </a:r>
            <a:r>
              <a:rPr lang="en">
                <a:solidFill>
                  <a:schemeClr val="dk1"/>
                </a:solidFill>
              </a:rPr>
              <a:t> – Forms and search fields will have predefined options where applicable to prevent user errors (e.g., dropdown menus for selecting insurance providers).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Implications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Increased Access to Mental Healthcare</a:t>
            </a:r>
            <a:r>
              <a:rPr lang="en">
                <a:solidFill>
                  <a:srgbClr val="000000"/>
                </a:solidFill>
              </a:rPr>
              <a:t> – The app helps bridge the gap for those struggling to find affordable care, particularly in underserved communities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Reducing Stigma</a:t>
            </a:r>
            <a:r>
              <a:rPr lang="en">
                <a:solidFill>
                  <a:srgbClr val="000000"/>
                </a:solidFill>
              </a:rPr>
              <a:t> – Providing an easy-to-use, confidential platform encourages more people to seek help without fear of judgment.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Public Health Improvement</a:t>
            </a:r>
            <a:r>
              <a:rPr lang="en">
                <a:solidFill>
                  <a:srgbClr val="000000"/>
                </a:solidFill>
              </a:rPr>
              <a:t> – Easier access to mental health services can lead to better mental well-being, reducing long-term societal issues like unemployment and homelessness related to untreated conditions.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41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572000" y="1162700"/>
            <a:ext cx="4468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Time!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Population: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13775" y="522450"/>
            <a:ext cx="4471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ndividuals</a:t>
            </a:r>
            <a:r>
              <a:rPr lang="en" sz="2400">
                <a:solidFill>
                  <a:schemeClr val="dk1"/>
                </a:solidFill>
              </a:rPr>
              <a:t> suffering from mental illnesses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People without insurance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People with lower incomes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care for people with mental illnesses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This will include things such as medication, multiple different therapy types, peer support, and online immediate support. to find what works best for them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Incredibly significant because one in every 5 adults in the United States have experienced some form of mental illness, while one in every 20 suffer from severe issues.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in finding help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1" y="1505713"/>
            <a:ext cx="4260300" cy="301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524975"/>
            <a:ext cx="4721775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Public Health Reports and Research Studies:</a:t>
            </a:r>
            <a:r>
              <a:rPr lang="en">
                <a:solidFill>
                  <a:schemeClr val="dk1"/>
                </a:solidFill>
              </a:rPr>
              <a:t> Research studies on mental health service usage can provide insights into affordability challenges and geographic disparities.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Online Forums:</a:t>
            </a:r>
            <a:r>
              <a:rPr lang="en">
                <a:solidFill>
                  <a:schemeClr val="dk1"/>
                </a:solidFill>
              </a:rPr>
              <a:t> Analyzing common complaints from websites such as Twitter and Instagram can help identify major points we should tackle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Studying Similar Websites</a:t>
            </a:r>
            <a:r>
              <a:rPr lang="en">
                <a:solidFill>
                  <a:schemeClr val="dk1"/>
                </a:solidFill>
              </a:rPr>
              <a:t>: Studying websites such as BetterHelp or Talkspace can help us understand what works well and what doesn’t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solution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Web Based Application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Multiple different tabs and ways to find exactly what you’re looking for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Results are dependant on the area you are in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Can use specific filters to find what would be best for the user, such as income, type of issue, etc.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82300" y="46830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620"/>
              <a:t>Early sketches and concepts of features</a:t>
            </a:r>
            <a:endParaRPr sz="2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34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0" y="344750"/>
            <a:ext cx="2877527" cy="203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650" y="1583125"/>
            <a:ext cx="3558927" cy="25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600" y="272650"/>
            <a:ext cx="3936323" cy="278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25900" y="2184175"/>
            <a:ext cx="2019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Information and medical profile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875163" y="3970600"/>
            <a:ext cx="2019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options for help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899813" y="3055750"/>
            <a:ext cx="2019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 showing nearby locations for help w/ details and search options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User Accessibility &amp; Privacy</a:t>
            </a:r>
            <a:r>
              <a:rPr lang="en">
                <a:solidFill>
                  <a:srgbClr val="000000"/>
                </a:solidFill>
              </a:rPr>
              <a:t> – Ensuring that the app is easy to navigate and all user data is secure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Accurate &amp; Up-to-Date Information</a:t>
            </a:r>
            <a:r>
              <a:rPr lang="en">
                <a:solidFill>
                  <a:srgbClr val="000000"/>
                </a:solidFill>
              </a:rPr>
              <a:t> – Ensuring all  information is up to date, as any incorrect information would be incredibly detrimental to users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Engagement &amp; Emotional Design</a:t>
            </a:r>
            <a:r>
              <a:rPr lang="en">
                <a:solidFill>
                  <a:srgbClr val="000000"/>
                </a:solidFill>
              </a:rPr>
              <a:t> – Since many of our users would consider this a heavy topic, we need our application to be very non-intimidating and welcoming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7 Principles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Discoverability</a:t>
            </a:r>
            <a:r>
              <a:rPr lang="en">
                <a:solidFill>
                  <a:srgbClr val="000000"/>
                </a:solidFill>
              </a:rPr>
              <a:t> – The app will have clear navigation with labeled tabs for therapy, insurance, medication, and other resources.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Feedback</a:t>
            </a:r>
            <a:r>
              <a:rPr lang="en">
                <a:solidFill>
                  <a:srgbClr val="000000"/>
                </a:solidFill>
              </a:rPr>
              <a:t> – Users will receive immediate visual feedback such as confirmation messages when submitting forms or selecting filters.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Conceptual Model</a:t>
            </a:r>
            <a:r>
              <a:rPr lang="en">
                <a:solidFill>
                  <a:srgbClr val="000000"/>
                </a:solidFill>
              </a:rPr>
              <a:t> – The app will follow a familiar structure, similar to other search-based platforms, </a:t>
            </a:r>
            <a:r>
              <a:rPr b="1" lang="en">
                <a:solidFill>
                  <a:srgbClr val="000000"/>
                </a:solidFill>
              </a:rPr>
              <a:t>Affordances</a:t>
            </a:r>
            <a:r>
              <a:rPr lang="en">
                <a:solidFill>
                  <a:srgbClr val="000000"/>
                </a:solidFill>
              </a:rPr>
              <a:t> – Buttons, search bars, and interactive elements will be designed to indicate their intended actions clearly.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