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19146a4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19146a4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19146a4d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19146a4d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2125c545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2125c545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207da78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207da78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1f7162c1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1f7162c1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1f716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1f716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2125c545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2125c545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19aa25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19aa25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19146a4d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19146a4d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207da78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207da78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19146a4d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19146a4d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2125c545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2125c545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3.jpg"/><Relationship Id="rId5" Type="http://schemas.openxmlformats.org/officeDocument/2006/relationships/image" Target="../media/image12.jpg"/><Relationship Id="rId6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.jpg"/><Relationship Id="rId5" Type="http://schemas.openxmlformats.org/officeDocument/2006/relationships/image" Target="../media/image10.jpg"/><Relationship Id="rId6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19500" y="9201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MindMend Phase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512300" y="2202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Yassin Elsharafi &amp; Aaron 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3: Using the Site to Find Nearby Affordable Medication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Helps users locate affordable medication options, reducing financial barriers to treatment.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Provides transparency by comparing medication prices and identifying discounts or assistance programs.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Supports long term </a:t>
            </a:r>
            <a:r>
              <a:rPr lang="en">
                <a:solidFill>
                  <a:schemeClr val="dk1"/>
                </a:solidFill>
              </a:rPr>
              <a:t>treatment</a:t>
            </a:r>
            <a:r>
              <a:rPr lang="en">
                <a:solidFill>
                  <a:schemeClr val="dk1"/>
                </a:solidFill>
              </a:rPr>
              <a:t> plans by making medication always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Details: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Allows users to select from previously prescribed prescriptions or upload newly prescribed medication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Provides detailed pharmacy listings with location, contact information,, and user reviews.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Displays pricing for all </a:t>
            </a:r>
            <a:r>
              <a:rPr lang="en">
                <a:solidFill>
                  <a:schemeClr val="dk1"/>
                </a:solidFill>
              </a:rPr>
              <a:t>availabilities</a:t>
            </a:r>
            <a:r>
              <a:rPr lang="en">
                <a:solidFill>
                  <a:schemeClr val="dk1"/>
                </a:solidFill>
              </a:rPr>
              <a:t> (taking into account insurance) and allows user to compare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 title="Untitled_Artwork 7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775" y="96524"/>
            <a:ext cx="2706627" cy="188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 title="Untitled_Artwork 6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7300" y="96528"/>
            <a:ext cx="2706627" cy="188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 title="Untitled_Artwork 5.jp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7288" y="2684891"/>
            <a:ext cx="2706627" cy="188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 title="Untitled_Artwork 1 2.jp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1288" y="2684886"/>
            <a:ext cx="2706652" cy="188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993275" y="2071250"/>
            <a:ext cx="27027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User chooses medication from the home page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010600" y="2000063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User selects from saved prescription data or uploads new prescription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844625" y="46167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User sees locations with availability and pricing options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5010613" y="46167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User schedules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medication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pickup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641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4572000" y="1162700"/>
            <a:ext cx="4468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 For Your Time!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Affordable and </a:t>
            </a:r>
            <a:r>
              <a:rPr lang="en"/>
              <a:t>accessible</a:t>
            </a:r>
            <a:r>
              <a:rPr lang="en"/>
              <a:t> care for people with mental illnesses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This will include things such as medication, multiple different therapy types, peer support, and online immediate support to find what works best for them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Population: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Individuals experiencing mental health issues, especially those without health insurance or with low incomes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Research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Key Findings:</a:t>
            </a:r>
            <a:endParaRPr sz="2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Unclear </a:t>
            </a:r>
            <a:r>
              <a:rPr lang="en"/>
              <a:t>navigation</a:t>
            </a:r>
            <a:r>
              <a:rPr lang="en"/>
              <a:t> on mental health platforms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Financial transparency regarding service costs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affordable healthcare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Inadequate availability of immediate support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site will aim to address the </a:t>
            </a:r>
            <a:r>
              <a:rPr lang="en"/>
              <a:t>difficulty</a:t>
            </a:r>
            <a:r>
              <a:rPr lang="en"/>
              <a:t> of navigating separate platforms for finding sources of therapy and affordable medication and consolidate it into one easy to use and access location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50" y="831175"/>
            <a:ext cx="41001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Tasks:</a:t>
            </a:r>
            <a:endParaRPr sz="60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50" y="1766325"/>
            <a:ext cx="85335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Finding </a:t>
            </a:r>
            <a:r>
              <a:rPr lang="en" sz="2200"/>
              <a:t>available</a:t>
            </a:r>
            <a:r>
              <a:rPr lang="en" sz="2200"/>
              <a:t> providers and booking an appointment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Finding immediate help and connecting to a professional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Finding </a:t>
            </a:r>
            <a:r>
              <a:rPr lang="en" sz="2200"/>
              <a:t>available</a:t>
            </a:r>
            <a:r>
              <a:rPr lang="en" sz="2200"/>
              <a:t> sources of medication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Using the Map to Find Available Providers and Booking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Why?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Many users struggle to locate nearby providers who offer affordable services.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Ensures that users can find resources based on their location, reducing barriers to care.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 map-based search allows for intuitive navigation and selection, helping users visualize their options.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Details: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Displays nearby providers, categorized by services (therapy, medication, insurance assistance).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Allows users to filter results by price, insurance compatibility, and type of care.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Provides detailed information about each provider, including contact information, specialties, and user reviews.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Enables direct booking with a provider, reducing the steps between search and action.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 title="Untitled_Artwork 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00" y="250524"/>
            <a:ext cx="2706627" cy="188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Untitled_Artwork 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687" y="250528"/>
            <a:ext cx="2706627" cy="188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title="Untitled_Artwork 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1475" y="250528"/>
            <a:ext cx="2706627" cy="188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 title="Untitled_Artwork 1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4950" y="2707986"/>
            <a:ext cx="2706652" cy="188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title="Untitled_Artwork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7300" y="2707975"/>
            <a:ext cx="2706632" cy="188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77063" y="2131150"/>
            <a:ext cx="26643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chooses to make an appointment from home page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245475" y="2131150"/>
            <a:ext cx="26643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User selects drop down filter menu from search bar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313875" y="2158150"/>
            <a:ext cx="2664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User adjusts filter to their own parameters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464975" y="4588625"/>
            <a:ext cx="2706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User sees available options on map and selects desired option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212825" y="4588625"/>
            <a:ext cx="2651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5. User sees details and successfully makes appointment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Using the Immediate Help Feature to Connect to a Professional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Many users need immediate support during mental health crises.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Provides a faster alternative for users unable to book a provider immediately.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Ensures that users can get timely help without navigating through multiple screens.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Details: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One-Tap Access: Users can connect with a mental health professional or crisis counselor through a dedicated button.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Chat or Call Option: Offers flexibility by providing either a live chat or a direct phone call.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Automated Triage: An initial assessment asks brief questions to route users to the appropriate type of support.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 title="Untitled_Artwork 10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1400" y="111928"/>
            <a:ext cx="2706627" cy="188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 title="Untitled_Artwork 9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175" y="2687253"/>
            <a:ext cx="2706627" cy="188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 title="Untitled_Artwork 1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175" y="111925"/>
            <a:ext cx="2706627" cy="188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 title="Untitled_Artwork 8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1412" y="2687238"/>
            <a:ext cx="2706652" cy="188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617488" y="20474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User selects online therapy from home page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264713" y="20474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User briefly describes their issue, and has the option of a chat or a call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17500" y="45678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The site matches the user to a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provider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is connected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264738" y="45678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User is prompted to schedule follow up online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sessions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or further resources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