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59CEA-68AF-4EF5-A604-B02F98E07686}" v="15" dt="2025-09-30T13:59:29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rva Ahuja" userId="49a12a5294c28c2c" providerId="LiveId" clId="{B7EDBC89-6964-45EB-A5D8-3A44AD909E2D}"/>
    <pc:docChg chg="undo custSel addSld modSld">
      <pc:chgData name="Poorva Ahuja" userId="49a12a5294c28c2c" providerId="LiveId" clId="{B7EDBC89-6964-45EB-A5D8-3A44AD909E2D}" dt="2025-09-30T14:04:47.567" v="3258" actId="1076"/>
      <pc:docMkLst>
        <pc:docMk/>
      </pc:docMkLst>
      <pc:sldChg chg="addSp modSp new mod">
        <pc:chgData name="Poorva Ahuja" userId="49a12a5294c28c2c" providerId="LiveId" clId="{B7EDBC89-6964-45EB-A5D8-3A44AD909E2D}" dt="2025-09-30T14:04:47.567" v="3258" actId="1076"/>
        <pc:sldMkLst>
          <pc:docMk/>
          <pc:sldMk cId="4183481509" sldId="256"/>
        </pc:sldMkLst>
        <pc:spChg chg="mod">
          <ac:chgData name="Poorva Ahuja" userId="49a12a5294c28c2c" providerId="LiveId" clId="{B7EDBC89-6964-45EB-A5D8-3A44AD909E2D}" dt="2025-09-29T10:39:24.525" v="3201" actId="1076"/>
          <ac:spMkLst>
            <pc:docMk/>
            <pc:sldMk cId="4183481509" sldId="256"/>
            <ac:spMk id="2" creationId="{B046BD39-5028-111C-79E6-41D05C254640}"/>
          </ac:spMkLst>
        </pc:spChg>
        <pc:spChg chg="mod">
          <ac:chgData name="Poorva Ahuja" userId="49a12a5294c28c2c" providerId="LiveId" clId="{B7EDBC89-6964-45EB-A5D8-3A44AD909E2D}" dt="2025-09-30T14:04:47.567" v="3258" actId="1076"/>
          <ac:spMkLst>
            <pc:docMk/>
            <pc:sldMk cId="4183481509" sldId="256"/>
            <ac:spMk id="3" creationId="{174C2D6A-773F-B342-3C0B-750743D1B68E}"/>
          </ac:spMkLst>
        </pc:spChg>
        <pc:spChg chg="add mod">
          <ac:chgData name="Poorva Ahuja" userId="49a12a5294c28c2c" providerId="LiveId" clId="{B7EDBC89-6964-45EB-A5D8-3A44AD909E2D}" dt="2025-09-30T13:52:03.021" v="3208" actId="27636"/>
          <ac:spMkLst>
            <pc:docMk/>
            <pc:sldMk cId="4183481509" sldId="256"/>
            <ac:spMk id="4" creationId="{B12C5873-DF0E-931D-9C96-EC698069F056}"/>
          </ac:spMkLst>
        </pc:spChg>
      </pc:sldChg>
      <pc:sldChg chg="modSp new mod">
        <pc:chgData name="Poorva Ahuja" userId="49a12a5294c28c2c" providerId="LiveId" clId="{B7EDBC89-6964-45EB-A5D8-3A44AD909E2D}" dt="2025-09-30T13:52:21.692" v="3213" actId="1076"/>
        <pc:sldMkLst>
          <pc:docMk/>
          <pc:sldMk cId="2736608567" sldId="257"/>
        </pc:sldMkLst>
        <pc:spChg chg="mod">
          <ac:chgData name="Poorva Ahuja" userId="49a12a5294c28c2c" providerId="LiveId" clId="{B7EDBC89-6964-45EB-A5D8-3A44AD909E2D}" dt="2025-09-29T10:39:40.013" v="3202" actId="1076"/>
          <ac:spMkLst>
            <pc:docMk/>
            <pc:sldMk cId="2736608567" sldId="257"/>
            <ac:spMk id="2" creationId="{B5CE5030-E076-0D5B-CFC4-9409BC046625}"/>
          </ac:spMkLst>
        </pc:spChg>
        <pc:spChg chg="mod">
          <ac:chgData name="Poorva Ahuja" userId="49a12a5294c28c2c" providerId="LiveId" clId="{B7EDBC89-6964-45EB-A5D8-3A44AD909E2D}" dt="2025-09-30T13:52:21.692" v="3213" actId="1076"/>
          <ac:spMkLst>
            <pc:docMk/>
            <pc:sldMk cId="2736608567" sldId="257"/>
            <ac:spMk id="3" creationId="{042B27B2-5320-F8A7-3547-170B30ADE2AA}"/>
          </ac:spMkLst>
        </pc:spChg>
      </pc:sldChg>
      <pc:sldChg chg="modSp new mod">
        <pc:chgData name="Poorva Ahuja" userId="49a12a5294c28c2c" providerId="LiveId" clId="{B7EDBC89-6964-45EB-A5D8-3A44AD909E2D}" dt="2025-09-30T13:52:03.110" v="3209" actId="27636"/>
        <pc:sldMkLst>
          <pc:docMk/>
          <pc:sldMk cId="3555878385" sldId="258"/>
        </pc:sldMkLst>
        <pc:spChg chg="mod">
          <ac:chgData name="Poorva Ahuja" userId="49a12a5294c28c2c" providerId="LiveId" clId="{B7EDBC89-6964-45EB-A5D8-3A44AD909E2D}" dt="2025-09-30T13:52:02.838" v="3207"/>
          <ac:spMkLst>
            <pc:docMk/>
            <pc:sldMk cId="3555878385" sldId="258"/>
            <ac:spMk id="2" creationId="{91E16AE2-CDDE-7B60-06DE-F59969E88FAD}"/>
          </ac:spMkLst>
        </pc:spChg>
        <pc:spChg chg="mod">
          <ac:chgData name="Poorva Ahuja" userId="49a12a5294c28c2c" providerId="LiveId" clId="{B7EDBC89-6964-45EB-A5D8-3A44AD909E2D}" dt="2025-09-30T13:52:03.110" v="3209" actId="27636"/>
          <ac:spMkLst>
            <pc:docMk/>
            <pc:sldMk cId="3555878385" sldId="258"/>
            <ac:spMk id="3" creationId="{654503EC-DA75-6380-B0E6-4D71C4BE5EC1}"/>
          </ac:spMkLst>
        </pc:spChg>
      </pc:sldChg>
      <pc:sldChg chg="modSp new mod">
        <pc:chgData name="Poorva Ahuja" userId="49a12a5294c28c2c" providerId="LiveId" clId="{B7EDBC89-6964-45EB-A5D8-3A44AD909E2D}" dt="2025-09-30T13:58:31.569" v="3218" actId="14100"/>
        <pc:sldMkLst>
          <pc:docMk/>
          <pc:sldMk cId="3949494550" sldId="259"/>
        </pc:sldMkLst>
        <pc:spChg chg="mod">
          <ac:chgData name="Poorva Ahuja" userId="49a12a5294c28c2c" providerId="LiveId" clId="{B7EDBC89-6964-45EB-A5D8-3A44AD909E2D}" dt="2025-09-30T13:58:23.928" v="3215" actId="1076"/>
          <ac:spMkLst>
            <pc:docMk/>
            <pc:sldMk cId="3949494550" sldId="259"/>
            <ac:spMk id="2" creationId="{61EE36CF-C1FE-8717-E605-DFF9192E6AEA}"/>
          </ac:spMkLst>
        </pc:spChg>
        <pc:spChg chg="mod">
          <ac:chgData name="Poorva Ahuja" userId="49a12a5294c28c2c" providerId="LiveId" clId="{B7EDBC89-6964-45EB-A5D8-3A44AD909E2D}" dt="2025-09-30T13:58:31.569" v="3218" actId="14100"/>
          <ac:spMkLst>
            <pc:docMk/>
            <pc:sldMk cId="3949494550" sldId="259"/>
            <ac:spMk id="3" creationId="{5E01669A-CBC2-B0C1-BAC8-4C9612870648}"/>
          </ac:spMkLst>
        </pc:spChg>
      </pc:sldChg>
      <pc:sldChg chg="addSp delSp modSp new mod">
        <pc:chgData name="Poorva Ahuja" userId="49a12a5294c28c2c" providerId="LiveId" clId="{B7EDBC89-6964-45EB-A5D8-3A44AD909E2D}" dt="2025-09-30T13:59:09.602" v="3240" actId="478"/>
        <pc:sldMkLst>
          <pc:docMk/>
          <pc:sldMk cId="337210052" sldId="260"/>
        </pc:sldMkLst>
        <pc:spChg chg="mod">
          <ac:chgData name="Poorva Ahuja" userId="49a12a5294c28c2c" providerId="LiveId" clId="{B7EDBC89-6964-45EB-A5D8-3A44AD909E2D}" dt="2025-09-29T10:24:56.561" v="1967" actId="14100"/>
          <ac:spMkLst>
            <pc:docMk/>
            <pc:sldMk cId="337210052" sldId="260"/>
            <ac:spMk id="2" creationId="{3583263C-3399-5887-9EFB-34C6CBE324EF}"/>
          </ac:spMkLst>
        </pc:spChg>
        <pc:spChg chg="mod">
          <ac:chgData name="Poorva Ahuja" userId="49a12a5294c28c2c" providerId="LiveId" clId="{B7EDBC89-6964-45EB-A5D8-3A44AD909E2D}" dt="2025-09-29T10:27:06.848" v="2235" actId="14100"/>
          <ac:spMkLst>
            <pc:docMk/>
            <pc:sldMk cId="337210052" sldId="260"/>
            <ac:spMk id="3" creationId="{A8974127-613A-8D3D-036E-0E1C6652D0AA}"/>
          </ac:spMkLst>
        </pc:spChg>
        <pc:spChg chg="add mod">
          <ac:chgData name="Poorva Ahuja" userId="49a12a5294c28c2c" providerId="LiveId" clId="{B7EDBC89-6964-45EB-A5D8-3A44AD909E2D}" dt="2025-09-29T10:26:28.800" v="2215" actId="27636"/>
          <ac:spMkLst>
            <pc:docMk/>
            <pc:sldMk cId="337210052" sldId="260"/>
            <ac:spMk id="4" creationId="{EFC165F0-FF21-DBF7-074F-36BAF8F77E19}"/>
          </ac:spMkLst>
        </pc:spChg>
        <pc:spChg chg="add del mod">
          <ac:chgData name="Poorva Ahuja" userId="49a12a5294c28c2c" providerId="LiveId" clId="{B7EDBC89-6964-45EB-A5D8-3A44AD909E2D}" dt="2025-09-30T13:59:09.602" v="3240" actId="478"/>
          <ac:spMkLst>
            <pc:docMk/>
            <pc:sldMk cId="337210052" sldId="260"/>
            <ac:spMk id="5" creationId="{2140DA5C-4569-A688-EC03-8A9A8D167B37}"/>
          </ac:spMkLst>
        </pc:spChg>
        <pc:spChg chg="add mod">
          <ac:chgData name="Poorva Ahuja" userId="49a12a5294c28c2c" providerId="LiveId" clId="{B7EDBC89-6964-45EB-A5D8-3A44AD909E2D}" dt="2025-09-30T13:59:00.446" v="3238" actId="1076"/>
          <ac:spMkLst>
            <pc:docMk/>
            <pc:sldMk cId="337210052" sldId="260"/>
            <ac:spMk id="6" creationId="{A0E1632F-900D-0E4E-439A-FB3523F1DFCC}"/>
          </ac:spMkLst>
        </pc:spChg>
      </pc:sldChg>
      <pc:sldChg chg="addSp modSp new mod">
        <pc:chgData name="Poorva Ahuja" userId="49a12a5294c28c2c" providerId="LiveId" clId="{B7EDBC89-6964-45EB-A5D8-3A44AD909E2D}" dt="2025-09-30T13:52:32.329" v="3214" actId="1076"/>
        <pc:sldMkLst>
          <pc:docMk/>
          <pc:sldMk cId="2754844470" sldId="261"/>
        </pc:sldMkLst>
        <pc:spChg chg="mod">
          <ac:chgData name="Poorva Ahuja" userId="49a12a5294c28c2c" providerId="LiveId" clId="{B7EDBC89-6964-45EB-A5D8-3A44AD909E2D}" dt="2025-09-30T13:52:32.329" v="3214" actId="1076"/>
          <ac:spMkLst>
            <pc:docMk/>
            <pc:sldMk cId="2754844470" sldId="261"/>
            <ac:spMk id="2" creationId="{FF0E2B63-253B-CFF9-202C-094E03D8E282}"/>
          </ac:spMkLst>
        </pc:spChg>
        <pc:spChg chg="mod">
          <ac:chgData name="Poorva Ahuja" userId="49a12a5294c28c2c" providerId="LiveId" clId="{B7EDBC89-6964-45EB-A5D8-3A44AD909E2D}" dt="2025-09-29T10:37:49.522" v="3184" actId="14100"/>
          <ac:spMkLst>
            <pc:docMk/>
            <pc:sldMk cId="2754844470" sldId="261"/>
            <ac:spMk id="3" creationId="{8C1B940A-BC2B-0865-3189-19F26FCCCFA7}"/>
          </ac:spMkLst>
        </pc:spChg>
        <pc:spChg chg="add mod">
          <ac:chgData name="Poorva Ahuja" userId="49a12a5294c28c2c" providerId="LiveId" clId="{B7EDBC89-6964-45EB-A5D8-3A44AD909E2D}" dt="2025-09-29T10:37:57.548" v="3185" actId="1076"/>
          <ac:spMkLst>
            <pc:docMk/>
            <pc:sldMk cId="2754844470" sldId="261"/>
            <ac:spMk id="4" creationId="{C9BB5AA5-B87A-7CF6-3914-D84126C1AEBD}"/>
          </ac:spMkLst>
        </pc:spChg>
      </pc:sldChg>
      <pc:sldChg chg="modSp new mod">
        <pc:chgData name="Poorva Ahuja" userId="49a12a5294c28c2c" providerId="LiveId" clId="{B7EDBC89-6964-45EB-A5D8-3A44AD909E2D}" dt="2025-09-30T13:59:15.714" v="3241" actId="1076"/>
        <pc:sldMkLst>
          <pc:docMk/>
          <pc:sldMk cId="3349857612" sldId="262"/>
        </pc:sldMkLst>
        <pc:spChg chg="mod">
          <ac:chgData name="Poorva Ahuja" userId="49a12a5294c28c2c" providerId="LiveId" clId="{B7EDBC89-6964-45EB-A5D8-3A44AD909E2D}" dt="2025-09-30T13:59:15.714" v="3241" actId="1076"/>
          <ac:spMkLst>
            <pc:docMk/>
            <pc:sldMk cId="3349857612" sldId="262"/>
            <ac:spMk id="2" creationId="{5FB1E463-AAC7-5BDA-1E95-61BBCD725C60}"/>
          </ac:spMkLst>
        </pc:spChg>
        <pc:spChg chg="mod">
          <ac:chgData name="Poorva Ahuja" userId="49a12a5294c28c2c" providerId="LiveId" clId="{B7EDBC89-6964-45EB-A5D8-3A44AD909E2D}" dt="2025-09-30T13:52:03.140" v="3211" actId="27636"/>
          <ac:spMkLst>
            <pc:docMk/>
            <pc:sldMk cId="3349857612" sldId="262"/>
            <ac:spMk id="3" creationId="{AA28A428-5836-155F-58C2-EEBB597171DF}"/>
          </ac:spMkLst>
        </pc:spChg>
      </pc:sldChg>
      <pc:sldChg chg="addSp delSp modSp new mod">
        <pc:chgData name="Poorva Ahuja" userId="49a12a5294c28c2c" providerId="LiveId" clId="{B7EDBC89-6964-45EB-A5D8-3A44AD909E2D}" dt="2025-09-30T13:59:45.657" v="3257" actId="478"/>
        <pc:sldMkLst>
          <pc:docMk/>
          <pc:sldMk cId="2822997591" sldId="263"/>
        </pc:sldMkLst>
        <pc:spChg chg="mod">
          <ac:chgData name="Poorva Ahuja" userId="49a12a5294c28c2c" providerId="LiveId" clId="{B7EDBC89-6964-45EB-A5D8-3A44AD909E2D}" dt="2025-09-30T13:59:22.877" v="3242" actId="1076"/>
          <ac:spMkLst>
            <pc:docMk/>
            <pc:sldMk cId="2822997591" sldId="263"/>
            <ac:spMk id="2" creationId="{0A9B7640-8BE8-CF1C-6DDC-F7A9329D3AAF}"/>
          </ac:spMkLst>
        </pc:spChg>
        <pc:spChg chg="mod">
          <ac:chgData name="Poorva Ahuja" userId="49a12a5294c28c2c" providerId="LiveId" clId="{B7EDBC89-6964-45EB-A5D8-3A44AD909E2D}" dt="2025-09-29T10:36:18.197" v="3148" actId="20577"/>
          <ac:spMkLst>
            <pc:docMk/>
            <pc:sldMk cId="2822997591" sldId="263"/>
            <ac:spMk id="3" creationId="{3067D29B-EE67-BDA1-07F3-8AE0B419BC02}"/>
          </ac:spMkLst>
        </pc:spChg>
        <pc:spChg chg="add mod">
          <ac:chgData name="Poorva Ahuja" userId="49a12a5294c28c2c" providerId="LiveId" clId="{B7EDBC89-6964-45EB-A5D8-3A44AD909E2D}" dt="2025-09-29T10:36:39.359" v="3168" actId="20577"/>
          <ac:spMkLst>
            <pc:docMk/>
            <pc:sldMk cId="2822997591" sldId="263"/>
            <ac:spMk id="4" creationId="{9F477854-05EC-7324-F656-AC82C0A5735F}"/>
          </ac:spMkLst>
        </pc:spChg>
        <pc:spChg chg="add del mod">
          <ac:chgData name="Poorva Ahuja" userId="49a12a5294c28c2c" providerId="LiveId" clId="{B7EDBC89-6964-45EB-A5D8-3A44AD909E2D}" dt="2025-09-30T13:59:45.657" v="3257" actId="478"/>
          <ac:spMkLst>
            <pc:docMk/>
            <pc:sldMk cId="2822997591" sldId="263"/>
            <ac:spMk id="5" creationId="{A40085E5-2914-65C6-FFFA-50F17A4E4515}"/>
          </ac:spMkLst>
        </pc:spChg>
        <pc:spChg chg="add mod">
          <ac:chgData name="Poorva Ahuja" userId="49a12a5294c28c2c" providerId="LiveId" clId="{B7EDBC89-6964-45EB-A5D8-3A44AD909E2D}" dt="2025-09-30T13:59:36.889" v="3256" actId="20577"/>
          <ac:spMkLst>
            <pc:docMk/>
            <pc:sldMk cId="2822997591" sldId="263"/>
            <ac:spMk id="6" creationId="{C2B43D9E-D1E5-96D2-0B4D-AE186D8D4E67}"/>
          </ac:spMkLst>
        </pc:spChg>
      </pc:sldChg>
      <pc:sldChg chg="modSp new mod">
        <pc:chgData name="Poorva Ahuja" userId="49a12a5294c28c2c" providerId="LiveId" clId="{B7EDBC89-6964-45EB-A5D8-3A44AD909E2D}" dt="2025-09-30T13:52:02.838" v="3207"/>
        <pc:sldMkLst>
          <pc:docMk/>
          <pc:sldMk cId="690351611" sldId="264"/>
        </pc:sldMkLst>
        <pc:spChg chg="mod">
          <ac:chgData name="Poorva Ahuja" userId="49a12a5294c28c2c" providerId="LiveId" clId="{B7EDBC89-6964-45EB-A5D8-3A44AD909E2D}" dt="2025-09-30T13:52:02.838" v="3207"/>
          <ac:spMkLst>
            <pc:docMk/>
            <pc:sldMk cId="690351611" sldId="264"/>
            <ac:spMk id="2" creationId="{9F2CEB31-CFAE-BDE6-BD6F-A59C8F8C148B}"/>
          </ac:spMkLst>
        </pc:spChg>
        <pc:spChg chg="mod">
          <ac:chgData name="Poorva Ahuja" userId="49a12a5294c28c2c" providerId="LiveId" clId="{B7EDBC89-6964-45EB-A5D8-3A44AD909E2D}" dt="2025-09-30T13:52:02.838" v="3207"/>
          <ac:spMkLst>
            <pc:docMk/>
            <pc:sldMk cId="690351611" sldId="264"/>
            <ac:spMk id="3" creationId="{27AD2D8F-8267-A5FC-1161-9CBF9F1A2D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837-8070-46A9-A75B-DB8D979B669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20D6-D805-48BA-A78B-4D38E4D3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97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837-8070-46A9-A75B-DB8D979B669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20D6-D805-48BA-A78B-4D38E4D3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1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837-8070-46A9-A75B-DB8D979B669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20D6-D805-48BA-A78B-4D38E4D3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837-8070-46A9-A75B-DB8D979B669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20D6-D805-48BA-A78B-4D38E4D3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1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837-8070-46A9-A75B-DB8D979B669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20D6-D805-48BA-A78B-4D38E4D3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99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837-8070-46A9-A75B-DB8D979B669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20D6-D805-48BA-A78B-4D38E4D3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64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837-8070-46A9-A75B-DB8D979B669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20D6-D805-48BA-A78B-4D38E4D3A4A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0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837-8070-46A9-A75B-DB8D979B669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20D6-D805-48BA-A78B-4D38E4D3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6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837-8070-46A9-A75B-DB8D979B669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20D6-D805-48BA-A78B-4D38E4D3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9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837-8070-46A9-A75B-DB8D979B669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20D6-D805-48BA-A78B-4D38E4D3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2D68837-8070-46A9-A75B-DB8D979B669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320D6-D805-48BA-A78B-4D38E4D3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9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2D68837-8070-46A9-A75B-DB8D979B669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7A320D6-D805-48BA-A78B-4D38E4D3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1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BD39-5028-111C-79E6-41D05C254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218268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Selecting Software Test Data Using Data Flow Information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C2D6A-773F-B342-3C0B-750743D1B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0428" y="4800601"/>
            <a:ext cx="6801612" cy="1239894"/>
          </a:xfrm>
        </p:spPr>
        <p:txBody>
          <a:bodyPr/>
          <a:lstStyle/>
          <a:p>
            <a:r>
              <a:rPr lang="en-IN" b="1" dirty="0"/>
              <a:t>By Sandra Rapps and Elaine J. </a:t>
            </a:r>
            <a:r>
              <a:rPr lang="en-IN" b="1" dirty="0" err="1"/>
              <a:t>Weyuker</a:t>
            </a:r>
            <a:r>
              <a:rPr lang="en-IN" b="1" dirty="0"/>
              <a:t> (1985)</a:t>
            </a:r>
            <a:endParaRPr lang="en-IN" dirty="0"/>
          </a:p>
          <a:p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12C5873-DF0E-931D-9C96-EC698069F056}"/>
              </a:ext>
            </a:extLst>
          </p:cNvPr>
          <p:cNvSpPr txBox="1">
            <a:spLocks/>
          </p:cNvSpPr>
          <p:nvPr/>
        </p:nvSpPr>
        <p:spPr>
          <a:xfrm>
            <a:off x="228599" y="270932"/>
            <a:ext cx="5072744" cy="14054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/>
              <a:t>Research paper re-written assignment 5</a:t>
            </a:r>
          </a:p>
          <a:p>
            <a:r>
              <a:rPr lang="en-IN" sz="2000" b="1" dirty="0"/>
              <a:t>POORVA AHUJA</a:t>
            </a:r>
          </a:p>
          <a:p>
            <a:r>
              <a:rPr lang="en-IN" sz="2000" b="1" dirty="0"/>
              <a:t>04901032022</a:t>
            </a:r>
          </a:p>
        </p:txBody>
      </p:sp>
    </p:spTree>
    <p:extLst>
      <p:ext uri="{BB962C8B-B14F-4D97-AF65-F5344CB8AC3E}">
        <p14:creationId xmlns:p14="http://schemas.microsoft.com/office/powerpoint/2010/main" val="418348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5030-E076-0D5B-CFC4-9409BC04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666"/>
            <a:ext cx="10131425" cy="1456267"/>
          </a:xfrm>
        </p:spPr>
        <p:txBody>
          <a:bodyPr/>
          <a:lstStyle/>
          <a:p>
            <a:r>
              <a:rPr lang="en-IN" dirty="0"/>
              <a:t>Paper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27B2-5320-F8A7-3547-170B30AD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5562"/>
            <a:ext cx="10131425" cy="4442581"/>
          </a:xfrm>
        </p:spPr>
        <p:txBody>
          <a:bodyPr>
            <a:normAutofit/>
          </a:bodyPr>
          <a:lstStyle/>
          <a:p>
            <a:r>
              <a:rPr lang="en-IN" sz="2400" dirty="0"/>
              <a:t>Testing is the primary way to check correctness.</a:t>
            </a:r>
          </a:p>
          <a:p>
            <a:r>
              <a:rPr lang="en-IN" sz="2400" dirty="0"/>
              <a:t>Exhaustive testing of all inputs is impossible.</a:t>
            </a:r>
          </a:p>
          <a:p>
            <a:r>
              <a:rPr lang="en-IN" sz="2400" dirty="0"/>
              <a:t>Traditional control-flow criteria:</a:t>
            </a:r>
          </a:p>
          <a:p>
            <a:pPr lvl="1"/>
            <a:r>
              <a:rPr lang="en-IN" sz="2000" dirty="0"/>
              <a:t>Statement coverage (all statement executions).</a:t>
            </a:r>
          </a:p>
          <a:p>
            <a:pPr lvl="1"/>
            <a:r>
              <a:rPr lang="en-IN" sz="2000" dirty="0"/>
              <a:t>Branch coverage (all decisions tested).</a:t>
            </a:r>
          </a:p>
          <a:p>
            <a:r>
              <a:rPr lang="en-IN" sz="2400" dirty="0"/>
              <a:t>Limitation: these techniques usually miss errors if definitions are never really referred.</a:t>
            </a:r>
          </a:p>
          <a:p>
            <a:r>
              <a:rPr lang="en-IN" sz="2400" dirty="0"/>
              <a:t>Only control flow is considered, not how data is defined/used.</a:t>
            </a:r>
          </a:p>
          <a:p>
            <a:r>
              <a:rPr lang="en-IN" sz="2400" dirty="0"/>
              <a:t>Paper proposes: Data flow-based test selection criteria.</a:t>
            </a:r>
          </a:p>
        </p:txBody>
      </p:sp>
    </p:spTree>
    <p:extLst>
      <p:ext uri="{BB962C8B-B14F-4D97-AF65-F5344CB8AC3E}">
        <p14:creationId xmlns:p14="http://schemas.microsoft.com/office/powerpoint/2010/main" val="273660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6AE2-CDDE-7B60-06DE-F59969E8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03EC-DA75-6380-B0E6-4D71C4BE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/>
              <a:t>Use data flow information for test data selection.</a:t>
            </a:r>
          </a:p>
          <a:p>
            <a:r>
              <a:rPr lang="en-IN" sz="2800" dirty="0"/>
              <a:t> Focus on where variables:</a:t>
            </a:r>
          </a:p>
          <a:p>
            <a:pPr lvl="1"/>
            <a:r>
              <a:rPr lang="en-IN" sz="2400" dirty="0"/>
              <a:t>Are defined (given a value), and</a:t>
            </a:r>
          </a:p>
          <a:p>
            <a:pPr lvl="1"/>
            <a:r>
              <a:rPr lang="en-IN" sz="2400" dirty="0"/>
              <a:t>Are used (in computations or decisions).</a:t>
            </a:r>
          </a:p>
          <a:p>
            <a:r>
              <a:rPr lang="en-IN" sz="2800" dirty="0"/>
              <a:t>Ensure every definition reaches at least one use.</a:t>
            </a:r>
          </a:p>
          <a:p>
            <a:r>
              <a:rPr lang="en-IN" sz="2800" dirty="0"/>
              <a:t>Gives stronger confidence in correctness compared to control-flow only.</a:t>
            </a:r>
          </a:p>
        </p:txBody>
      </p:sp>
    </p:spTree>
    <p:extLst>
      <p:ext uri="{BB962C8B-B14F-4D97-AF65-F5344CB8AC3E}">
        <p14:creationId xmlns:p14="http://schemas.microsoft.com/office/powerpoint/2010/main" val="355587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2B63-253B-CFF9-202C-094E03D8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5713"/>
            <a:ext cx="7729728" cy="1188720"/>
          </a:xfrm>
        </p:spPr>
        <p:txBody>
          <a:bodyPr/>
          <a:lstStyle/>
          <a:p>
            <a:r>
              <a:rPr lang="en-IN" dirty="0"/>
              <a:t>Programming language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940A-BC2B-0865-3189-19F26FCC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012870" cy="3649133"/>
          </a:xfrm>
        </p:spPr>
        <p:txBody>
          <a:bodyPr>
            <a:normAutofit/>
          </a:bodyPr>
          <a:lstStyle/>
          <a:p>
            <a:r>
              <a:rPr lang="en-IN" sz="2000" dirty="0"/>
              <a:t>Simplified language with</a:t>
            </a:r>
          </a:p>
          <a:p>
            <a:pPr lvl="1"/>
            <a:r>
              <a:rPr lang="en-IN" sz="2000" dirty="0"/>
              <a:t>Start</a:t>
            </a:r>
          </a:p>
          <a:p>
            <a:pPr lvl="1"/>
            <a:r>
              <a:rPr lang="en-IN" sz="2000" dirty="0"/>
              <a:t>Read</a:t>
            </a:r>
          </a:p>
          <a:p>
            <a:pPr lvl="1"/>
            <a:r>
              <a:rPr lang="en-IN" sz="2000" dirty="0"/>
              <a:t>Assignment</a:t>
            </a:r>
          </a:p>
          <a:p>
            <a:pPr lvl="1"/>
            <a:r>
              <a:rPr lang="en-IN" sz="2000" dirty="0"/>
              <a:t>print,</a:t>
            </a:r>
          </a:p>
          <a:p>
            <a:pPr lvl="1"/>
            <a:r>
              <a:rPr lang="en-IN" sz="2000" dirty="0"/>
              <a:t>Goto</a:t>
            </a:r>
          </a:p>
          <a:p>
            <a:pPr lvl="1"/>
            <a:r>
              <a:rPr lang="en-IN" sz="2000" dirty="0"/>
              <a:t>If p(…) then </a:t>
            </a:r>
            <a:r>
              <a:rPr lang="en-IN" sz="2000" dirty="0" err="1"/>
              <a:t>goto</a:t>
            </a:r>
            <a:endParaRPr lang="en-IN" sz="2000" dirty="0"/>
          </a:p>
          <a:p>
            <a:pPr lvl="1"/>
            <a:r>
              <a:rPr lang="en-IN" sz="2000" dirty="0"/>
              <a:t>Stop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B5AA5-B87A-7CF6-3914-D84126C1AEBD}"/>
              </a:ext>
            </a:extLst>
          </p:cNvPr>
          <p:cNvSpPr txBox="1">
            <a:spLocks/>
          </p:cNvSpPr>
          <p:nvPr/>
        </p:nvSpPr>
        <p:spPr>
          <a:xfrm>
            <a:off x="6751413" y="1604433"/>
            <a:ext cx="406581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Restrictions:</a:t>
            </a:r>
          </a:p>
          <a:p>
            <a:pPr lvl="1"/>
            <a:r>
              <a:rPr lang="en-IN" sz="2000" dirty="0"/>
              <a:t>All statements syntactically reachable</a:t>
            </a:r>
          </a:p>
          <a:p>
            <a:pPr lvl="1"/>
            <a:r>
              <a:rPr lang="en-IN" sz="2000" dirty="0"/>
              <a:t>No ineffective transfers.</a:t>
            </a:r>
          </a:p>
          <a:p>
            <a:pPr lvl="1"/>
            <a:r>
              <a:rPr lang="en-IN" sz="2000" dirty="0"/>
              <a:t>No endless loops</a:t>
            </a:r>
          </a:p>
        </p:txBody>
      </p:sp>
    </p:spTree>
    <p:extLst>
      <p:ext uri="{BB962C8B-B14F-4D97-AF65-F5344CB8AC3E}">
        <p14:creationId xmlns:p14="http://schemas.microsoft.com/office/powerpoint/2010/main" val="275484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36CF-C1FE-8717-E605-DFF9192E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936" y="431292"/>
            <a:ext cx="7729728" cy="1188720"/>
          </a:xfrm>
        </p:spPr>
        <p:txBody>
          <a:bodyPr/>
          <a:lstStyle/>
          <a:p>
            <a:r>
              <a:rPr lang="en-IN" dirty="0"/>
              <a:t>Basic definitions related to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669A-CBC2-B0C1-BAC8-4C961287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057" y="2155372"/>
            <a:ext cx="9579429" cy="3951514"/>
          </a:xfrm>
        </p:spPr>
        <p:txBody>
          <a:bodyPr>
            <a:normAutofit/>
          </a:bodyPr>
          <a:lstStyle/>
          <a:p>
            <a:r>
              <a:rPr lang="en-IN" sz="2800" dirty="0"/>
              <a:t>Def (definition): when a variables gets a value.</a:t>
            </a:r>
          </a:p>
          <a:p>
            <a:r>
              <a:rPr lang="en-IN" sz="2800" dirty="0"/>
              <a:t>C-use: variable used in computation or output.</a:t>
            </a:r>
          </a:p>
          <a:p>
            <a:r>
              <a:rPr lang="en-IN" sz="2800" dirty="0"/>
              <a:t>P-use: variable used in a condition/predicate.</a:t>
            </a:r>
          </a:p>
          <a:p>
            <a:r>
              <a:rPr lang="en-IN" sz="2800" dirty="0"/>
              <a:t>Def-clear path: path from def -&gt; use without redefining variable.</a:t>
            </a:r>
          </a:p>
          <a:p>
            <a:r>
              <a:rPr lang="en-IN" sz="2800" dirty="0"/>
              <a:t>Du-path: path connecting a variable’s def to its use.</a:t>
            </a:r>
          </a:p>
        </p:txBody>
      </p:sp>
    </p:spTree>
    <p:extLst>
      <p:ext uri="{BB962C8B-B14F-4D97-AF65-F5344CB8AC3E}">
        <p14:creationId xmlns:p14="http://schemas.microsoft.com/office/powerpoint/2010/main" val="394949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263C-3399-5887-9EFB-34C6CBE3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4474028" cy="1153886"/>
          </a:xfrm>
        </p:spPr>
        <p:txBody>
          <a:bodyPr/>
          <a:lstStyle/>
          <a:p>
            <a:r>
              <a:rPr lang="en-IN" dirty="0"/>
              <a:t>Du-paths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4127-613A-8D3D-036E-0E1C6652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980213" cy="4106332"/>
          </a:xfrm>
        </p:spPr>
        <p:txBody>
          <a:bodyPr>
            <a:noAutofit/>
          </a:bodyPr>
          <a:lstStyle/>
          <a:p>
            <a:r>
              <a:rPr lang="en-IN" sz="2600" dirty="0"/>
              <a:t>DU-PATH: path from definition of variable -&gt; one of its uses.</a:t>
            </a:r>
          </a:p>
          <a:p>
            <a:pPr lvl="1"/>
            <a:r>
              <a:rPr lang="en-IN" sz="2600" dirty="0"/>
              <a:t>Must be def-clear</a:t>
            </a:r>
          </a:p>
          <a:p>
            <a:pPr lvl="1"/>
            <a:r>
              <a:rPr lang="en-IN" sz="2600" dirty="0"/>
              <a:t>Ends at c-use or p-use.</a:t>
            </a:r>
          </a:p>
          <a:p>
            <a:r>
              <a:rPr lang="en-IN" sz="2600" dirty="0"/>
              <a:t>Captures direct data dependencies.</a:t>
            </a:r>
          </a:p>
          <a:p>
            <a:r>
              <a:rPr lang="en-IN" sz="2600" dirty="0"/>
              <a:t>Foundation for new criteria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C165F0-FF21-DBF7-074F-36BAF8F77E19}"/>
              </a:ext>
            </a:extLst>
          </p:cNvPr>
          <p:cNvSpPr txBox="1">
            <a:spLocks/>
          </p:cNvSpPr>
          <p:nvPr/>
        </p:nvSpPr>
        <p:spPr>
          <a:xfrm>
            <a:off x="6525988" y="2142067"/>
            <a:ext cx="5410199" cy="4226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All-nodes (statement coverage)</a:t>
            </a:r>
          </a:p>
          <a:p>
            <a:r>
              <a:rPr lang="en-IN" sz="2800" dirty="0"/>
              <a:t>All-edges (branch coverage)</a:t>
            </a:r>
          </a:p>
          <a:p>
            <a:r>
              <a:rPr lang="en-IN" sz="2800" dirty="0"/>
              <a:t>All-</a:t>
            </a:r>
            <a:r>
              <a:rPr lang="en-IN" sz="2800" dirty="0" err="1"/>
              <a:t>defs</a:t>
            </a:r>
            <a:endParaRPr lang="en-IN" sz="2800" dirty="0"/>
          </a:p>
          <a:p>
            <a:r>
              <a:rPr lang="en-IN" sz="2800" dirty="0"/>
              <a:t>All c-uses/some p-uses</a:t>
            </a:r>
          </a:p>
          <a:p>
            <a:r>
              <a:rPr lang="en-IN" sz="2800" dirty="0"/>
              <a:t>All p-uses/ some c-uses</a:t>
            </a:r>
          </a:p>
          <a:p>
            <a:r>
              <a:rPr lang="en-IN" sz="2800" dirty="0"/>
              <a:t>All-uses</a:t>
            </a:r>
          </a:p>
          <a:p>
            <a:r>
              <a:rPr lang="en-IN" sz="2800" dirty="0"/>
              <a:t>All du-paths</a:t>
            </a:r>
          </a:p>
          <a:p>
            <a:r>
              <a:rPr lang="en-IN" sz="2800" dirty="0"/>
              <a:t>All paths (strongest, often impractical)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E1632F-900D-0E4E-439A-FB3523F1DFCC}"/>
              </a:ext>
            </a:extLst>
          </p:cNvPr>
          <p:cNvSpPr txBox="1">
            <a:spLocks/>
          </p:cNvSpPr>
          <p:nvPr/>
        </p:nvSpPr>
        <p:spPr bwMode="black">
          <a:xfrm>
            <a:off x="6533188" y="609601"/>
            <a:ext cx="4474028" cy="1153886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Criteria family</a:t>
            </a:r>
          </a:p>
        </p:txBody>
      </p:sp>
    </p:spTree>
    <p:extLst>
      <p:ext uri="{BB962C8B-B14F-4D97-AF65-F5344CB8AC3E}">
        <p14:creationId xmlns:p14="http://schemas.microsoft.com/office/powerpoint/2010/main" val="33721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E463-AAC7-5BDA-1E95-61BBCD72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993" y="523613"/>
            <a:ext cx="7729728" cy="1188720"/>
          </a:xfrm>
        </p:spPr>
        <p:txBody>
          <a:bodyPr/>
          <a:lstStyle/>
          <a:p>
            <a:r>
              <a:rPr lang="en-IN" dirty="0"/>
              <a:t>STRENGTHS AND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A428-5836-155F-58C2-EEBB59717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Stronger = more faults detected but more test cases.</a:t>
            </a:r>
          </a:p>
          <a:p>
            <a:r>
              <a:rPr lang="en-IN" sz="2400" dirty="0"/>
              <a:t>Weaker = cheaper but risk missing errors</a:t>
            </a:r>
          </a:p>
          <a:p>
            <a:r>
              <a:rPr lang="en-IN" sz="2400" dirty="0"/>
              <a:t>Criteria are often incomparable</a:t>
            </a:r>
          </a:p>
          <a:p>
            <a:r>
              <a:rPr lang="en-IN" sz="2400" dirty="0"/>
              <a:t>Useful hierarchy:</a:t>
            </a:r>
          </a:p>
          <a:p>
            <a:pPr lvl="1"/>
            <a:r>
              <a:rPr lang="en-IN" sz="2200" dirty="0"/>
              <a:t>All nodes &lt; all edges &lt; all p-uses &lt; all uses &lt; all du-paths &lt; all paths</a:t>
            </a:r>
          </a:p>
          <a:p>
            <a:pPr lvl="1"/>
            <a:r>
              <a:rPr lang="en-IN" sz="2200" dirty="0"/>
              <a:t>All </a:t>
            </a:r>
            <a:r>
              <a:rPr lang="en-IN" sz="2200" dirty="0" err="1"/>
              <a:t>defs</a:t>
            </a:r>
            <a:r>
              <a:rPr lang="en-IN" sz="2200" dirty="0"/>
              <a:t> is separate but important.</a:t>
            </a:r>
          </a:p>
        </p:txBody>
      </p:sp>
    </p:spTree>
    <p:extLst>
      <p:ext uri="{BB962C8B-B14F-4D97-AF65-F5344CB8AC3E}">
        <p14:creationId xmlns:p14="http://schemas.microsoft.com/office/powerpoint/2010/main" val="334985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7640-8BE8-CF1C-6DDC-F7A9329D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30" y="338666"/>
            <a:ext cx="3739242" cy="1456267"/>
          </a:xfrm>
        </p:spPr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7D29B-EE67-BDA1-07F3-8AE0B419B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143499" cy="3649133"/>
          </a:xfrm>
        </p:spPr>
        <p:txBody>
          <a:bodyPr>
            <a:normAutofit/>
          </a:bodyPr>
          <a:lstStyle/>
          <a:p>
            <a:r>
              <a:rPr lang="en-US" sz="2400" dirty="0"/>
              <a:t>Data flow criteria balance practicality and thoroughness.</a:t>
            </a:r>
          </a:p>
          <a:p>
            <a:r>
              <a:rPr lang="en-US" sz="2400" dirty="0"/>
              <a:t>Stronger than statement/branch coverage, weaker than all-paths.</a:t>
            </a:r>
          </a:p>
          <a:p>
            <a:r>
              <a:rPr lang="en-US" sz="2400" dirty="0"/>
              <a:t>Ensure that every definition in the program is meaningfully tested.</a:t>
            </a:r>
          </a:p>
          <a:p>
            <a:r>
              <a:rPr lang="en-US" sz="2400" dirty="0"/>
              <a:t>Provide a systematic way to select test data.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477854-05EC-7324-F656-AC82C0A5735F}"/>
              </a:ext>
            </a:extLst>
          </p:cNvPr>
          <p:cNvSpPr txBox="1">
            <a:spLocks/>
          </p:cNvSpPr>
          <p:nvPr/>
        </p:nvSpPr>
        <p:spPr>
          <a:xfrm>
            <a:off x="6362700" y="2065867"/>
            <a:ext cx="514349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Developing a tool to automate:</a:t>
            </a:r>
          </a:p>
          <a:p>
            <a:pPr lvl="1"/>
            <a:r>
              <a:rPr lang="en-IN" sz="2200" dirty="0"/>
              <a:t>Input = program, test data, criterion</a:t>
            </a:r>
          </a:p>
          <a:p>
            <a:pPr lvl="1"/>
            <a:r>
              <a:rPr lang="en-IN" sz="2200" dirty="0"/>
              <a:t>Output = missing def-use pairs / untested paths</a:t>
            </a:r>
          </a:p>
          <a:p>
            <a:r>
              <a:rPr lang="en-IN" sz="2400" dirty="0"/>
              <a:t>Helps measure test adequacy</a:t>
            </a:r>
          </a:p>
          <a:p>
            <a:r>
              <a:rPr lang="en-IN" sz="2400" dirty="0"/>
              <a:t>Limit: executability of some paths is undecidable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B43D9E-D1E5-96D2-0B4D-AE186D8D4E67}"/>
              </a:ext>
            </a:extLst>
          </p:cNvPr>
          <p:cNvSpPr txBox="1">
            <a:spLocks/>
          </p:cNvSpPr>
          <p:nvPr/>
        </p:nvSpPr>
        <p:spPr bwMode="black">
          <a:xfrm>
            <a:off x="6520546" y="338666"/>
            <a:ext cx="3739242" cy="145626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82299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EB31-CFAE-BDE6-BD6F-A59C8F8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2D8F-8267-A5FC-1161-9CBF9F1A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Rapps, S., &amp; </a:t>
            </a:r>
            <a:r>
              <a:rPr lang="en-US" sz="2400" dirty="0" err="1"/>
              <a:t>Weyuker</a:t>
            </a:r>
            <a:r>
              <a:rPr lang="en-US" sz="2400" dirty="0"/>
              <a:t>, E. J. (1985). Selecting software test data using data flow information. </a:t>
            </a:r>
            <a:r>
              <a:rPr lang="en-US" sz="2400" i="1" dirty="0"/>
              <a:t>IEEE transactions on software engineering</a:t>
            </a:r>
            <a:r>
              <a:rPr lang="en-US" sz="2400" dirty="0"/>
              <a:t>, (4), 367-375.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035161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58</TotalTime>
  <Words>471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Selecting Software Test Data Using Data Flow Information </vt:lpstr>
      <vt:lpstr>Paper motivation</vt:lpstr>
      <vt:lpstr>Proposed idea</vt:lpstr>
      <vt:lpstr>Programming language model</vt:lpstr>
      <vt:lpstr>Basic definitions related to methodology</vt:lpstr>
      <vt:lpstr>Du-paths</vt:lpstr>
      <vt:lpstr>STRENGTHS AND TRADE-OFFS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Poorva Ahuja</dc:creator>
  <cp:lastModifiedBy>Poorva Ahuja</cp:lastModifiedBy>
  <cp:revision>1</cp:revision>
  <dcterms:created xsi:type="dcterms:W3CDTF">2025-09-29T09:54:54Z</dcterms:created>
  <dcterms:modified xsi:type="dcterms:W3CDTF">2025-09-30T14:04:52Z</dcterms:modified>
</cp:coreProperties>
</file>