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74" r:id="rId4"/>
    <p:sldId id="260" r:id="rId5"/>
    <p:sldId id="262" r:id="rId6"/>
    <p:sldId id="263" r:id="rId7"/>
    <p:sldId id="267" r:id="rId8"/>
    <p:sldId id="264" r:id="rId9"/>
    <p:sldId id="265" r:id="rId10"/>
    <p:sldId id="268" r:id="rId11"/>
    <p:sldId id="271" r:id="rId12"/>
    <p:sldId id="272" r:id="rId13"/>
    <p:sldId id="273" r:id="rId14"/>
    <p:sldId id="269" r:id="rId15"/>
    <p:sldId id="27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73" autoAdjust="0"/>
  </p:normalViewPr>
  <p:slideViewPr>
    <p:cSldViewPr>
      <p:cViewPr>
        <p:scale>
          <a:sx n="75" d="100"/>
          <a:sy n="75" d="100"/>
        </p:scale>
        <p:origin x="-1657" y="-533"/>
      </p:cViewPr>
      <p:guideLst>
        <p:guide orient="horz" pos="2160"/>
        <p:guide pos="2880"/>
      </p:guideLst>
    </p:cSldViewPr>
  </p:slideViewPr>
  <p:outlineViewPr>
    <p:cViewPr>
      <p:scale>
        <a:sx n="33" d="100"/>
        <a:sy n="33" d="100"/>
      </p:scale>
      <p:origin x="48" y="144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9F3129-0D18-4939-AE9A-25F869A5445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80E048AF-19FC-4E18-AC34-08797E88814D}">
      <dgm:prSet phldrT="[Text]"/>
      <dgm:spPr/>
      <dgm:t>
        <a:bodyPr/>
        <a:lstStyle/>
        <a:p>
          <a:r>
            <a:rPr lang="en-IN" dirty="0" smtClean="0"/>
            <a:t>INPUT IMAGE</a:t>
          </a:r>
          <a:endParaRPr lang="en-IN" dirty="0"/>
        </a:p>
      </dgm:t>
    </dgm:pt>
    <dgm:pt modelId="{66890A14-8488-4FFE-A718-2624A1012527}" type="parTrans" cxnId="{94EAD995-7EFA-4B0E-AD2B-6776344E8A7E}">
      <dgm:prSet/>
      <dgm:spPr/>
      <dgm:t>
        <a:bodyPr/>
        <a:lstStyle/>
        <a:p>
          <a:endParaRPr lang="en-IN"/>
        </a:p>
      </dgm:t>
    </dgm:pt>
    <dgm:pt modelId="{A8E24B48-5B85-4A5F-92EB-A906CC4FBB15}" type="sibTrans" cxnId="{94EAD995-7EFA-4B0E-AD2B-6776344E8A7E}">
      <dgm:prSet/>
      <dgm:spPr/>
      <dgm:t>
        <a:bodyPr/>
        <a:lstStyle/>
        <a:p>
          <a:endParaRPr lang="en-IN"/>
        </a:p>
      </dgm:t>
    </dgm:pt>
    <dgm:pt modelId="{3A9EE7DF-FD95-4266-838D-496352B931F0}">
      <dgm:prSet phldrT="[Text]"/>
      <dgm:spPr/>
      <dgm:t>
        <a:bodyPr/>
        <a:lstStyle/>
        <a:p>
          <a:r>
            <a:rPr lang="en-IN" sz="2800" dirty="0" smtClean="0"/>
            <a:t>GAUSSIAN FILTER</a:t>
          </a:r>
          <a:endParaRPr lang="en-IN" sz="2800" dirty="0"/>
        </a:p>
      </dgm:t>
    </dgm:pt>
    <dgm:pt modelId="{7CD967EF-0C5C-4879-A9CF-954FA61738EE}" type="parTrans" cxnId="{C212143A-125D-4D50-A42E-8CC41B5EC455}">
      <dgm:prSet/>
      <dgm:spPr/>
      <dgm:t>
        <a:bodyPr/>
        <a:lstStyle/>
        <a:p>
          <a:endParaRPr lang="en-IN"/>
        </a:p>
      </dgm:t>
    </dgm:pt>
    <dgm:pt modelId="{461D75DF-E945-42D8-9BCC-F24D3A78CF04}" type="sibTrans" cxnId="{C212143A-125D-4D50-A42E-8CC41B5EC455}">
      <dgm:prSet/>
      <dgm:spPr/>
      <dgm:t>
        <a:bodyPr/>
        <a:lstStyle/>
        <a:p>
          <a:endParaRPr lang="en-IN"/>
        </a:p>
      </dgm:t>
    </dgm:pt>
    <dgm:pt modelId="{9E68C5C4-909E-4825-8D52-7D5260ED2A64}">
      <dgm:prSet phldrT="[Text]"/>
      <dgm:spPr/>
      <dgm:t>
        <a:bodyPr/>
        <a:lstStyle/>
        <a:p>
          <a:r>
            <a:rPr lang="en-IN" dirty="0" smtClean="0"/>
            <a:t>VERTICAL AND HORIZANTAL EDGE DETECTION  USING SOBEL  OPERATOR</a:t>
          </a:r>
          <a:endParaRPr lang="en-IN" dirty="0"/>
        </a:p>
      </dgm:t>
    </dgm:pt>
    <dgm:pt modelId="{668EC943-2FE3-42A6-8B2F-AE455BF16170}" type="parTrans" cxnId="{4F9128CB-6284-40A0-99D4-5DB775F9F26E}">
      <dgm:prSet/>
      <dgm:spPr/>
      <dgm:t>
        <a:bodyPr/>
        <a:lstStyle/>
        <a:p>
          <a:endParaRPr lang="en-IN"/>
        </a:p>
      </dgm:t>
    </dgm:pt>
    <dgm:pt modelId="{CE907D06-348A-4393-999C-96C856BAD892}" type="sibTrans" cxnId="{4F9128CB-6284-40A0-99D4-5DB775F9F26E}">
      <dgm:prSet/>
      <dgm:spPr/>
      <dgm:t>
        <a:bodyPr/>
        <a:lstStyle/>
        <a:p>
          <a:endParaRPr lang="en-IN"/>
        </a:p>
      </dgm:t>
    </dgm:pt>
    <dgm:pt modelId="{94D9166C-821A-427A-BBEA-3622F9C09C80}">
      <dgm:prSet phldrT="[Text]"/>
      <dgm:spPr/>
      <dgm:t>
        <a:bodyPr/>
        <a:lstStyle/>
        <a:p>
          <a:r>
            <a:rPr lang="en-IN" dirty="0" smtClean="0"/>
            <a:t>.</a:t>
          </a:r>
          <a:endParaRPr lang="en-IN" dirty="0"/>
        </a:p>
      </dgm:t>
    </dgm:pt>
    <dgm:pt modelId="{3E67CCF2-4214-483E-B3E4-E9117C55AB8E}" type="sibTrans" cxnId="{BA21DBBD-B245-45BB-953D-968D0528FE63}">
      <dgm:prSet/>
      <dgm:spPr/>
      <dgm:t>
        <a:bodyPr/>
        <a:lstStyle/>
        <a:p>
          <a:endParaRPr lang="en-IN"/>
        </a:p>
      </dgm:t>
    </dgm:pt>
    <dgm:pt modelId="{5B3AEFFB-FD25-4D80-BB1A-E37043F96C5A}" type="parTrans" cxnId="{BA21DBBD-B245-45BB-953D-968D0528FE63}">
      <dgm:prSet/>
      <dgm:spPr/>
      <dgm:t>
        <a:bodyPr/>
        <a:lstStyle/>
        <a:p>
          <a:endParaRPr lang="en-IN"/>
        </a:p>
      </dgm:t>
    </dgm:pt>
    <dgm:pt modelId="{BE93552F-4365-44F7-99BA-845A4E3481E0}">
      <dgm:prSet phldrT="[Text]"/>
      <dgm:spPr/>
      <dgm:t>
        <a:bodyPr/>
        <a:lstStyle/>
        <a:p>
          <a:endParaRPr lang="en-IN" dirty="0"/>
        </a:p>
      </dgm:t>
    </dgm:pt>
    <dgm:pt modelId="{A0924AEC-44EF-4D13-AC34-455EA39D720F}" type="parTrans" cxnId="{BE155DF4-2A4C-4965-82AE-A573AD64B6AD}">
      <dgm:prSet/>
      <dgm:spPr/>
      <dgm:t>
        <a:bodyPr/>
        <a:lstStyle/>
        <a:p>
          <a:endParaRPr lang="en-IN"/>
        </a:p>
      </dgm:t>
    </dgm:pt>
    <dgm:pt modelId="{D26C03C3-1CF0-4FAE-BC3B-2193C0272407}" type="sibTrans" cxnId="{BE155DF4-2A4C-4965-82AE-A573AD64B6AD}">
      <dgm:prSet/>
      <dgm:spPr/>
      <dgm:t>
        <a:bodyPr/>
        <a:lstStyle/>
        <a:p>
          <a:endParaRPr lang="en-IN"/>
        </a:p>
      </dgm:t>
    </dgm:pt>
    <dgm:pt modelId="{DACCCC9A-3CDB-4635-99E2-CD832D2A6F87}">
      <dgm:prSet phldrT="[Text]"/>
      <dgm:spPr/>
      <dgm:t>
        <a:bodyPr/>
        <a:lstStyle/>
        <a:p>
          <a:r>
            <a:rPr lang="en-IN" dirty="0" smtClean="0"/>
            <a:t>.</a:t>
          </a:r>
          <a:endParaRPr lang="en-IN" dirty="0"/>
        </a:p>
      </dgm:t>
    </dgm:pt>
    <dgm:pt modelId="{D5D8D530-1986-455E-BAC3-BA89286ED5C7}" type="sibTrans" cxnId="{61697A29-C451-42F8-A39D-F17CCCCCFCCA}">
      <dgm:prSet/>
      <dgm:spPr/>
      <dgm:t>
        <a:bodyPr/>
        <a:lstStyle/>
        <a:p>
          <a:endParaRPr lang="en-IN"/>
        </a:p>
      </dgm:t>
    </dgm:pt>
    <dgm:pt modelId="{D4D78723-D4DF-483B-BE8C-C9A3647975B1}" type="parTrans" cxnId="{61697A29-C451-42F8-A39D-F17CCCCCFCCA}">
      <dgm:prSet/>
      <dgm:spPr/>
      <dgm:t>
        <a:bodyPr/>
        <a:lstStyle/>
        <a:p>
          <a:endParaRPr lang="en-IN"/>
        </a:p>
      </dgm:t>
    </dgm:pt>
    <dgm:pt modelId="{8B8AA102-A98B-4976-B4E6-9A0574EE0846}">
      <dgm:prSet phldrT="[Text]"/>
      <dgm:spPr/>
      <dgm:t>
        <a:bodyPr/>
        <a:lstStyle/>
        <a:p>
          <a:r>
            <a:rPr lang="en-IN" dirty="0" smtClean="0"/>
            <a:t>       </a:t>
          </a:r>
          <a:endParaRPr lang="en-IN" dirty="0"/>
        </a:p>
      </dgm:t>
    </dgm:pt>
    <dgm:pt modelId="{B26C76D4-ABA0-4349-811D-D1A9EFE83B23}" type="parTrans" cxnId="{07EAB8AB-5489-4834-AD05-CFA5581F3026}">
      <dgm:prSet/>
      <dgm:spPr/>
      <dgm:t>
        <a:bodyPr/>
        <a:lstStyle/>
        <a:p>
          <a:endParaRPr lang="en-IN"/>
        </a:p>
      </dgm:t>
    </dgm:pt>
    <dgm:pt modelId="{B3CA0283-CBD1-4D0F-8C98-2FEB3DC33E40}" type="sibTrans" cxnId="{07EAB8AB-5489-4834-AD05-CFA5581F3026}">
      <dgm:prSet/>
      <dgm:spPr/>
      <dgm:t>
        <a:bodyPr/>
        <a:lstStyle/>
        <a:p>
          <a:endParaRPr lang="en-IN"/>
        </a:p>
      </dgm:t>
    </dgm:pt>
    <dgm:pt modelId="{F4E98E8C-A81A-414C-B6F1-C94FCC875625}">
      <dgm:prSet/>
      <dgm:spPr/>
      <dgm:t>
        <a:bodyPr/>
        <a:lstStyle/>
        <a:p>
          <a:r>
            <a:rPr lang="en-IN" dirty="0" smtClean="0"/>
            <a:t>EDGE DIRECTION (THETA) MAPPING</a:t>
          </a:r>
          <a:endParaRPr lang="en-IN" dirty="0"/>
        </a:p>
      </dgm:t>
    </dgm:pt>
    <dgm:pt modelId="{B072B4CD-F182-45BF-B1D4-CCDB01F385E2}" type="parTrans" cxnId="{6D05361A-A3B3-4AD3-9722-6ED7E1C94D53}">
      <dgm:prSet/>
      <dgm:spPr/>
      <dgm:t>
        <a:bodyPr/>
        <a:lstStyle/>
        <a:p>
          <a:endParaRPr lang="en-IN"/>
        </a:p>
      </dgm:t>
    </dgm:pt>
    <dgm:pt modelId="{C08E151E-A70B-4E96-AE56-C02436F5F4F4}" type="sibTrans" cxnId="{6D05361A-A3B3-4AD3-9722-6ED7E1C94D53}">
      <dgm:prSet/>
      <dgm:spPr/>
      <dgm:t>
        <a:bodyPr/>
        <a:lstStyle/>
        <a:p>
          <a:endParaRPr lang="en-IN"/>
        </a:p>
      </dgm:t>
    </dgm:pt>
    <dgm:pt modelId="{E916665C-A6BE-4E04-A8AE-39AB0A46F8F6}">
      <dgm:prSet/>
      <dgm:spPr/>
      <dgm:t>
        <a:bodyPr/>
        <a:lstStyle/>
        <a:p>
          <a:r>
            <a:rPr lang="en-IN" dirty="0" smtClean="0"/>
            <a:t>NON MAXIMUM SUPRESSION</a:t>
          </a:r>
          <a:endParaRPr lang="en-IN" dirty="0"/>
        </a:p>
      </dgm:t>
    </dgm:pt>
    <dgm:pt modelId="{ADF58C92-6846-4AD1-87D0-B90288CD3405}" type="parTrans" cxnId="{82C31223-8A9A-4E8B-8267-A90BFD04AFED}">
      <dgm:prSet/>
      <dgm:spPr/>
      <dgm:t>
        <a:bodyPr/>
        <a:lstStyle/>
        <a:p>
          <a:endParaRPr lang="en-IN"/>
        </a:p>
      </dgm:t>
    </dgm:pt>
    <dgm:pt modelId="{6F47254F-7FD7-4108-9FCB-C503F3388632}" type="sibTrans" cxnId="{82C31223-8A9A-4E8B-8267-A90BFD04AFED}">
      <dgm:prSet/>
      <dgm:spPr/>
      <dgm:t>
        <a:bodyPr/>
        <a:lstStyle/>
        <a:p>
          <a:endParaRPr lang="en-IN"/>
        </a:p>
      </dgm:t>
    </dgm:pt>
    <dgm:pt modelId="{ADC466F5-FDA5-4E69-B45E-0EDF6B42FF66}">
      <dgm:prSet phldrT="[Text]"/>
      <dgm:spPr/>
      <dgm:t>
        <a:bodyPr/>
        <a:lstStyle/>
        <a:p>
          <a:r>
            <a:rPr lang="en-IN" dirty="0" smtClean="0"/>
            <a:t>.</a:t>
          </a:r>
          <a:endParaRPr lang="en-IN" dirty="0"/>
        </a:p>
      </dgm:t>
    </dgm:pt>
    <dgm:pt modelId="{CBD572C5-3E4B-42C9-AF47-8C9F44F88808}" type="sibTrans" cxnId="{5616CDAA-C32C-422F-A2C2-FC2F3E8E0812}">
      <dgm:prSet/>
      <dgm:spPr/>
      <dgm:t>
        <a:bodyPr/>
        <a:lstStyle/>
        <a:p>
          <a:endParaRPr lang="en-IN"/>
        </a:p>
      </dgm:t>
    </dgm:pt>
    <dgm:pt modelId="{31CD214D-581C-4A82-A8B6-0040425215CB}" type="parTrans" cxnId="{5616CDAA-C32C-422F-A2C2-FC2F3E8E0812}">
      <dgm:prSet/>
      <dgm:spPr/>
      <dgm:t>
        <a:bodyPr/>
        <a:lstStyle/>
        <a:p>
          <a:endParaRPr lang="en-IN"/>
        </a:p>
      </dgm:t>
    </dgm:pt>
    <dgm:pt modelId="{E311D632-01C1-497F-9D41-A034AFFB185A}">
      <dgm:prSet/>
      <dgm:spPr/>
      <dgm:t>
        <a:bodyPr/>
        <a:lstStyle/>
        <a:p>
          <a:endParaRPr lang="en-IN" dirty="0"/>
        </a:p>
      </dgm:t>
    </dgm:pt>
    <dgm:pt modelId="{3305DCD8-6B2E-435F-AEFC-7B044C0B1B00}" type="parTrans" cxnId="{D106AA49-E5EE-43D9-B7A0-D84B73A59A15}">
      <dgm:prSet/>
      <dgm:spPr/>
      <dgm:t>
        <a:bodyPr/>
        <a:lstStyle/>
        <a:p>
          <a:endParaRPr lang="en-IN"/>
        </a:p>
      </dgm:t>
    </dgm:pt>
    <dgm:pt modelId="{4E297EFE-7EC1-4B45-B6D9-799F026F9A0E}" type="sibTrans" cxnId="{D106AA49-E5EE-43D9-B7A0-D84B73A59A15}">
      <dgm:prSet/>
      <dgm:spPr/>
      <dgm:t>
        <a:bodyPr/>
        <a:lstStyle/>
        <a:p>
          <a:endParaRPr lang="en-IN"/>
        </a:p>
      </dgm:t>
    </dgm:pt>
    <dgm:pt modelId="{781607D8-7F13-4A21-AB58-4900FE221992}">
      <dgm:prSet/>
      <dgm:spPr/>
      <dgm:t>
        <a:bodyPr/>
        <a:lstStyle/>
        <a:p>
          <a:r>
            <a:rPr lang="en-IN" dirty="0" smtClean="0"/>
            <a:t>THRESHOLDING</a:t>
          </a:r>
          <a:endParaRPr lang="en-IN" dirty="0"/>
        </a:p>
      </dgm:t>
    </dgm:pt>
    <dgm:pt modelId="{FD52D1EF-A8EB-44FA-8A28-BB7A6B71F624}" type="parTrans" cxnId="{2915D6F8-5AFF-407A-A548-11ECEE3E86DD}">
      <dgm:prSet/>
      <dgm:spPr/>
      <dgm:t>
        <a:bodyPr/>
        <a:lstStyle/>
        <a:p>
          <a:endParaRPr lang="en-IN"/>
        </a:p>
      </dgm:t>
    </dgm:pt>
    <dgm:pt modelId="{BBECC5C4-C55B-4CA9-A059-5250C9B60177}" type="sibTrans" cxnId="{2915D6F8-5AFF-407A-A548-11ECEE3E86DD}">
      <dgm:prSet/>
      <dgm:spPr/>
      <dgm:t>
        <a:bodyPr/>
        <a:lstStyle/>
        <a:p>
          <a:endParaRPr lang="en-IN"/>
        </a:p>
      </dgm:t>
    </dgm:pt>
    <dgm:pt modelId="{782330A8-5B0F-44FA-AD6A-89DB806B1092}">
      <dgm:prSet/>
      <dgm:spPr/>
      <dgm:t>
        <a:bodyPr/>
        <a:lstStyle/>
        <a:p>
          <a:endParaRPr lang="en-IN" dirty="0"/>
        </a:p>
      </dgm:t>
    </dgm:pt>
    <dgm:pt modelId="{8484A6A2-E3CC-4162-8757-50ECDD6048FD}" type="parTrans" cxnId="{907352C3-FE66-4E54-AE35-D02AC194E55E}">
      <dgm:prSet/>
      <dgm:spPr/>
      <dgm:t>
        <a:bodyPr/>
        <a:lstStyle/>
        <a:p>
          <a:endParaRPr lang="en-IN"/>
        </a:p>
      </dgm:t>
    </dgm:pt>
    <dgm:pt modelId="{58C395F3-F716-4711-A213-B66CB88C5144}" type="sibTrans" cxnId="{907352C3-FE66-4E54-AE35-D02AC194E55E}">
      <dgm:prSet/>
      <dgm:spPr/>
      <dgm:t>
        <a:bodyPr/>
        <a:lstStyle/>
        <a:p>
          <a:endParaRPr lang="en-IN"/>
        </a:p>
      </dgm:t>
    </dgm:pt>
    <dgm:pt modelId="{59A8B673-9AE5-4264-A341-BDFB358E1FE5}">
      <dgm:prSet/>
      <dgm:spPr/>
      <dgm:t>
        <a:bodyPr/>
        <a:lstStyle/>
        <a:p>
          <a:r>
            <a:rPr lang="en-IN" dirty="0" smtClean="0"/>
            <a:t>OUTPUT IMAGE WITH BORDERS DETECTED,</a:t>
          </a:r>
          <a:endParaRPr lang="en-IN" dirty="0"/>
        </a:p>
      </dgm:t>
    </dgm:pt>
    <dgm:pt modelId="{F7F5AC54-8EE9-409B-9D63-4F77C6E53770}" type="parTrans" cxnId="{0B538958-3918-4742-A13D-CC6EC22D1A84}">
      <dgm:prSet/>
      <dgm:spPr/>
      <dgm:t>
        <a:bodyPr/>
        <a:lstStyle/>
        <a:p>
          <a:endParaRPr lang="en-IN"/>
        </a:p>
      </dgm:t>
    </dgm:pt>
    <dgm:pt modelId="{109701B2-DF79-4E22-9977-F28DB2A4720A}" type="sibTrans" cxnId="{0B538958-3918-4742-A13D-CC6EC22D1A84}">
      <dgm:prSet/>
      <dgm:spPr/>
      <dgm:t>
        <a:bodyPr/>
        <a:lstStyle/>
        <a:p>
          <a:endParaRPr lang="en-IN"/>
        </a:p>
      </dgm:t>
    </dgm:pt>
    <dgm:pt modelId="{BEE9A404-38B6-4030-9D44-E3A012E19469}" type="pres">
      <dgm:prSet presAssocID="{8B9F3129-0D18-4939-AE9A-25F869A54458}" presName="linearFlow" presStyleCnt="0">
        <dgm:presLayoutVars>
          <dgm:dir/>
          <dgm:animLvl val="lvl"/>
          <dgm:resizeHandles val="exact"/>
        </dgm:presLayoutVars>
      </dgm:prSet>
      <dgm:spPr/>
    </dgm:pt>
    <dgm:pt modelId="{D3F949D1-4E91-4954-8ABE-0B57C97BF2B2}" type="pres">
      <dgm:prSet presAssocID="{94D9166C-821A-427A-BBEA-3622F9C09C80}" presName="composite" presStyleCnt="0"/>
      <dgm:spPr/>
    </dgm:pt>
    <dgm:pt modelId="{D729F6D1-E4EE-4576-A48A-4542AD881D93}" type="pres">
      <dgm:prSet presAssocID="{94D9166C-821A-427A-BBEA-3622F9C09C80}" presName="parentText" presStyleLbl="alignNode1" presStyleIdx="0" presStyleCnt="7">
        <dgm:presLayoutVars>
          <dgm:chMax val="1"/>
          <dgm:bulletEnabled val="1"/>
        </dgm:presLayoutVars>
      </dgm:prSet>
      <dgm:spPr/>
      <dgm:t>
        <a:bodyPr/>
        <a:lstStyle/>
        <a:p>
          <a:endParaRPr lang="en-IN"/>
        </a:p>
      </dgm:t>
    </dgm:pt>
    <dgm:pt modelId="{EC651CF0-8852-4F5A-BD43-77B1F8D1B9E1}" type="pres">
      <dgm:prSet presAssocID="{94D9166C-821A-427A-BBEA-3622F9C09C80}" presName="descendantText" presStyleLbl="alignAcc1" presStyleIdx="0" presStyleCnt="7">
        <dgm:presLayoutVars>
          <dgm:bulletEnabled val="1"/>
        </dgm:presLayoutVars>
      </dgm:prSet>
      <dgm:spPr/>
      <dgm:t>
        <a:bodyPr/>
        <a:lstStyle/>
        <a:p>
          <a:endParaRPr lang="en-IN"/>
        </a:p>
      </dgm:t>
    </dgm:pt>
    <dgm:pt modelId="{A9A9D542-5D4C-440D-9447-B29963B9F042}" type="pres">
      <dgm:prSet presAssocID="{3E67CCF2-4214-483E-B3E4-E9117C55AB8E}" presName="sp" presStyleCnt="0"/>
      <dgm:spPr/>
    </dgm:pt>
    <dgm:pt modelId="{797788BB-E44B-4092-8FFC-28911CE7F1BD}" type="pres">
      <dgm:prSet presAssocID="{ADC466F5-FDA5-4E69-B45E-0EDF6B42FF66}" presName="composite" presStyleCnt="0"/>
      <dgm:spPr/>
    </dgm:pt>
    <dgm:pt modelId="{54C2C551-07B7-40AA-A5F6-E3AE4D56FAD5}" type="pres">
      <dgm:prSet presAssocID="{ADC466F5-FDA5-4E69-B45E-0EDF6B42FF66}" presName="parentText" presStyleLbl="alignNode1" presStyleIdx="1" presStyleCnt="7">
        <dgm:presLayoutVars>
          <dgm:chMax val="1"/>
          <dgm:bulletEnabled val="1"/>
        </dgm:presLayoutVars>
      </dgm:prSet>
      <dgm:spPr/>
      <dgm:t>
        <a:bodyPr/>
        <a:lstStyle/>
        <a:p>
          <a:endParaRPr lang="en-IN"/>
        </a:p>
      </dgm:t>
    </dgm:pt>
    <dgm:pt modelId="{53E9D8EC-C621-4C90-B4FD-4674123927B9}" type="pres">
      <dgm:prSet presAssocID="{ADC466F5-FDA5-4E69-B45E-0EDF6B42FF66}" presName="descendantText" presStyleLbl="alignAcc1" presStyleIdx="1" presStyleCnt="7">
        <dgm:presLayoutVars>
          <dgm:bulletEnabled val="1"/>
        </dgm:presLayoutVars>
      </dgm:prSet>
      <dgm:spPr/>
      <dgm:t>
        <a:bodyPr/>
        <a:lstStyle/>
        <a:p>
          <a:endParaRPr lang="en-IN"/>
        </a:p>
      </dgm:t>
    </dgm:pt>
    <dgm:pt modelId="{BA2F5B62-94B8-45FB-9B29-3E548DF11350}" type="pres">
      <dgm:prSet presAssocID="{CBD572C5-3E4B-42C9-AF47-8C9F44F88808}" presName="sp" presStyleCnt="0"/>
      <dgm:spPr/>
    </dgm:pt>
    <dgm:pt modelId="{743C402B-FC99-471E-AFAC-DD40E029BE51}" type="pres">
      <dgm:prSet presAssocID="{DACCCC9A-3CDB-4635-99E2-CD832D2A6F87}" presName="composite" presStyleCnt="0"/>
      <dgm:spPr/>
    </dgm:pt>
    <dgm:pt modelId="{BC8A4C26-4624-4C2B-9308-F639C90AA52C}" type="pres">
      <dgm:prSet presAssocID="{DACCCC9A-3CDB-4635-99E2-CD832D2A6F87}" presName="parentText" presStyleLbl="alignNode1" presStyleIdx="2" presStyleCnt="7">
        <dgm:presLayoutVars>
          <dgm:chMax val="1"/>
          <dgm:bulletEnabled val="1"/>
        </dgm:presLayoutVars>
      </dgm:prSet>
      <dgm:spPr/>
      <dgm:t>
        <a:bodyPr/>
        <a:lstStyle/>
        <a:p>
          <a:endParaRPr lang="en-IN"/>
        </a:p>
      </dgm:t>
    </dgm:pt>
    <dgm:pt modelId="{04839C40-6C47-4CB6-A2B1-BD9296403C27}" type="pres">
      <dgm:prSet presAssocID="{DACCCC9A-3CDB-4635-99E2-CD832D2A6F87}" presName="descendantText" presStyleLbl="alignAcc1" presStyleIdx="2" presStyleCnt="7">
        <dgm:presLayoutVars>
          <dgm:bulletEnabled val="1"/>
        </dgm:presLayoutVars>
      </dgm:prSet>
      <dgm:spPr/>
      <dgm:t>
        <a:bodyPr/>
        <a:lstStyle/>
        <a:p>
          <a:endParaRPr lang="en-IN"/>
        </a:p>
      </dgm:t>
    </dgm:pt>
    <dgm:pt modelId="{2AA63418-EE98-4621-992C-BCD4B6D1F6D0}" type="pres">
      <dgm:prSet presAssocID="{D5D8D530-1986-455E-BAC3-BA89286ED5C7}" presName="sp" presStyleCnt="0"/>
      <dgm:spPr/>
    </dgm:pt>
    <dgm:pt modelId="{15FF2715-8193-4E3E-BF20-4B7108CFE4E6}" type="pres">
      <dgm:prSet presAssocID="{8B8AA102-A98B-4976-B4E6-9A0574EE0846}" presName="composite" presStyleCnt="0"/>
      <dgm:spPr/>
    </dgm:pt>
    <dgm:pt modelId="{F44B7C9B-A942-4371-BB7E-8B4DFA7C7B44}" type="pres">
      <dgm:prSet presAssocID="{8B8AA102-A98B-4976-B4E6-9A0574EE0846}" presName="parentText" presStyleLbl="alignNode1" presStyleIdx="3" presStyleCnt="7">
        <dgm:presLayoutVars>
          <dgm:chMax val="1"/>
          <dgm:bulletEnabled val="1"/>
        </dgm:presLayoutVars>
      </dgm:prSet>
      <dgm:spPr/>
      <dgm:t>
        <a:bodyPr/>
        <a:lstStyle/>
        <a:p>
          <a:endParaRPr lang="en-IN"/>
        </a:p>
      </dgm:t>
    </dgm:pt>
    <dgm:pt modelId="{3FC2ED34-5424-42C0-AA99-4DE6E28417EE}" type="pres">
      <dgm:prSet presAssocID="{8B8AA102-A98B-4976-B4E6-9A0574EE0846}" presName="descendantText" presStyleLbl="alignAcc1" presStyleIdx="3" presStyleCnt="7">
        <dgm:presLayoutVars>
          <dgm:bulletEnabled val="1"/>
        </dgm:presLayoutVars>
      </dgm:prSet>
      <dgm:spPr/>
      <dgm:t>
        <a:bodyPr/>
        <a:lstStyle/>
        <a:p>
          <a:endParaRPr lang="en-IN"/>
        </a:p>
      </dgm:t>
    </dgm:pt>
    <dgm:pt modelId="{0C4FEBEB-6630-4CA2-A932-0A25FD31F0FA}" type="pres">
      <dgm:prSet presAssocID="{B3CA0283-CBD1-4D0F-8C98-2FEB3DC33E40}" presName="sp" presStyleCnt="0"/>
      <dgm:spPr/>
    </dgm:pt>
    <dgm:pt modelId="{F01390FE-3C43-44C1-8BC4-68C5D5E89A75}" type="pres">
      <dgm:prSet presAssocID="{BE93552F-4365-44F7-99BA-845A4E3481E0}" presName="composite" presStyleCnt="0"/>
      <dgm:spPr/>
    </dgm:pt>
    <dgm:pt modelId="{A279EF93-018C-4F54-A80B-E0A3F5C85FE7}" type="pres">
      <dgm:prSet presAssocID="{BE93552F-4365-44F7-99BA-845A4E3481E0}" presName="parentText" presStyleLbl="alignNode1" presStyleIdx="4" presStyleCnt="7">
        <dgm:presLayoutVars>
          <dgm:chMax val="1"/>
          <dgm:bulletEnabled val="1"/>
        </dgm:presLayoutVars>
      </dgm:prSet>
      <dgm:spPr/>
    </dgm:pt>
    <dgm:pt modelId="{D7F2291C-9C21-4CA1-8FC9-5E952E070B59}" type="pres">
      <dgm:prSet presAssocID="{BE93552F-4365-44F7-99BA-845A4E3481E0}" presName="descendantText" presStyleLbl="alignAcc1" presStyleIdx="4" presStyleCnt="7">
        <dgm:presLayoutVars>
          <dgm:bulletEnabled val="1"/>
        </dgm:presLayoutVars>
      </dgm:prSet>
      <dgm:spPr/>
      <dgm:t>
        <a:bodyPr/>
        <a:lstStyle/>
        <a:p>
          <a:endParaRPr lang="en-IN"/>
        </a:p>
      </dgm:t>
    </dgm:pt>
    <dgm:pt modelId="{4DD80E18-A926-4192-8130-45C392CC1A11}" type="pres">
      <dgm:prSet presAssocID="{D26C03C3-1CF0-4FAE-BC3B-2193C0272407}" presName="sp" presStyleCnt="0"/>
      <dgm:spPr/>
    </dgm:pt>
    <dgm:pt modelId="{377405CF-AA64-44A1-809D-5A523ECCA2A7}" type="pres">
      <dgm:prSet presAssocID="{E311D632-01C1-497F-9D41-A034AFFB185A}" presName="composite" presStyleCnt="0"/>
      <dgm:spPr/>
    </dgm:pt>
    <dgm:pt modelId="{AAAC41EB-0426-42BE-8C4D-0C376150EE1C}" type="pres">
      <dgm:prSet presAssocID="{E311D632-01C1-497F-9D41-A034AFFB185A}" presName="parentText" presStyleLbl="alignNode1" presStyleIdx="5" presStyleCnt="7">
        <dgm:presLayoutVars>
          <dgm:chMax val="1"/>
          <dgm:bulletEnabled val="1"/>
        </dgm:presLayoutVars>
      </dgm:prSet>
      <dgm:spPr/>
    </dgm:pt>
    <dgm:pt modelId="{C72B8B61-A201-4E08-99F3-23F55BC3E3D3}" type="pres">
      <dgm:prSet presAssocID="{E311D632-01C1-497F-9D41-A034AFFB185A}" presName="descendantText" presStyleLbl="alignAcc1" presStyleIdx="5" presStyleCnt="7">
        <dgm:presLayoutVars>
          <dgm:bulletEnabled val="1"/>
        </dgm:presLayoutVars>
      </dgm:prSet>
      <dgm:spPr/>
      <dgm:t>
        <a:bodyPr/>
        <a:lstStyle/>
        <a:p>
          <a:endParaRPr lang="en-IN"/>
        </a:p>
      </dgm:t>
    </dgm:pt>
    <dgm:pt modelId="{F5A2345F-C79C-44B6-8714-4B5FCBB1DBA0}" type="pres">
      <dgm:prSet presAssocID="{4E297EFE-7EC1-4B45-B6D9-799F026F9A0E}" presName="sp" presStyleCnt="0"/>
      <dgm:spPr/>
    </dgm:pt>
    <dgm:pt modelId="{8654FDA7-A57A-474C-9533-6C3C09B711DB}" type="pres">
      <dgm:prSet presAssocID="{782330A8-5B0F-44FA-AD6A-89DB806B1092}" presName="composite" presStyleCnt="0"/>
      <dgm:spPr/>
    </dgm:pt>
    <dgm:pt modelId="{F27228D6-0971-4EF1-969A-EA2A41353C54}" type="pres">
      <dgm:prSet presAssocID="{782330A8-5B0F-44FA-AD6A-89DB806B1092}" presName="parentText" presStyleLbl="alignNode1" presStyleIdx="6" presStyleCnt="7">
        <dgm:presLayoutVars>
          <dgm:chMax val="1"/>
          <dgm:bulletEnabled val="1"/>
        </dgm:presLayoutVars>
      </dgm:prSet>
      <dgm:spPr/>
    </dgm:pt>
    <dgm:pt modelId="{98FF8001-D061-4604-871D-3CE2BC91C1C9}" type="pres">
      <dgm:prSet presAssocID="{782330A8-5B0F-44FA-AD6A-89DB806B1092}" presName="descendantText" presStyleLbl="alignAcc1" presStyleIdx="6" presStyleCnt="7">
        <dgm:presLayoutVars>
          <dgm:bulletEnabled val="1"/>
        </dgm:presLayoutVars>
      </dgm:prSet>
      <dgm:spPr/>
      <dgm:t>
        <a:bodyPr/>
        <a:lstStyle/>
        <a:p>
          <a:endParaRPr lang="en-IN"/>
        </a:p>
      </dgm:t>
    </dgm:pt>
  </dgm:ptLst>
  <dgm:cxnLst>
    <dgm:cxn modelId="{F95DC3FF-9A44-47C2-AF83-AD538B402270}" type="presOf" srcId="{781607D8-7F13-4A21-AB58-4900FE221992}" destId="{C72B8B61-A201-4E08-99F3-23F55BC3E3D3}" srcOrd="0" destOrd="0" presId="urn:microsoft.com/office/officeart/2005/8/layout/chevron2"/>
    <dgm:cxn modelId="{EBC7C48D-F9CA-49B1-849A-544580655497}" type="presOf" srcId="{782330A8-5B0F-44FA-AD6A-89DB806B1092}" destId="{F27228D6-0971-4EF1-969A-EA2A41353C54}" srcOrd="0" destOrd="0" presId="urn:microsoft.com/office/officeart/2005/8/layout/chevron2"/>
    <dgm:cxn modelId="{D2A73D70-9592-4FAC-BEB0-55BDEB691484}" type="presOf" srcId="{9E68C5C4-909E-4825-8D52-7D5260ED2A64}" destId="{04839C40-6C47-4CB6-A2B1-BD9296403C27}" srcOrd="0" destOrd="0" presId="urn:microsoft.com/office/officeart/2005/8/layout/chevron2"/>
    <dgm:cxn modelId="{61697A29-C451-42F8-A39D-F17CCCCCFCCA}" srcId="{8B9F3129-0D18-4939-AE9A-25F869A54458}" destId="{DACCCC9A-3CDB-4635-99E2-CD832D2A6F87}" srcOrd="2" destOrd="0" parTransId="{D4D78723-D4DF-483B-BE8C-C9A3647975B1}" sibTransId="{D5D8D530-1986-455E-BAC3-BA89286ED5C7}"/>
    <dgm:cxn modelId="{C212143A-125D-4D50-A42E-8CC41B5EC455}" srcId="{ADC466F5-FDA5-4E69-B45E-0EDF6B42FF66}" destId="{3A9EE7DF-FD95-4266-838D-496352B931F0}" srcOrd="0" destOrd="0" parTransId="{7CD967EF-0C5C-4879-A9CF-954FA61738EE}" sibTransId="{461D75DF-E945-42D8-9BCC-F24D3A78CF04}"/>
    <dgm:cxn modelId="{9D7E23B1-08DF-4825-B496-E957AF4E09AB}" type="presOf" srcId="{8B9F3129-0D18-4939-AE9A-25F869A54458}" destId="{BEE9A404-38B6-4030-9D44-E3A012E19469}" srcOrd="0" destOrd="0" presId="urn:microsoft.com/office/officeart/2005/8/layout/chevron2"/>
    <dgm:cxn modelId="{94EAD995-7EFA-4B0E-AD2B-6776344E8A7E}" srcId="{94D9166C-821A-427A-BBEA-3622F9C09C80}" destId="{80E048AF-19FC-4E18-AC34-08797E88814D}" srcOrd="0" destOrd="0" parTransId="{66890A14-8488-4FFE-A718-2624A1012527}" sibTransId="{A8E24B48-5B85-4A5F-92EB-A906CC4FBB15}"/>
    <dgm:cxn modelId="{B541ED9B-49B5-4712-9652-1E55892DFF72}" type="presOf" srcId="{E311D632-01C1-497F-9D41-A034AFFB185A}" destId="{AAAC41EB-0426-42BE-8C4D-0C376150EE1C}" srcOrd="0" destOrd="0" presId="urn:microsoft.com/office/officeart/2005/8/layout/chevron2"/>
    <dgm:cxn modelId="{6D05361A-A3B3-4AD3-9722-6ED7E1C94D53}" srcId="{8B8AA102-A98B-4976-B4E6-9A0574EE0846}" destId="{F4E98E8C-A81A-414C-B6F1-C94FCC875625}" srcOrd="0" destOrd="0" parTransId="{B072B4CD-F182-45BF-B1D4-CCDB01F385E2}" sibTransId="{C08E151E-A70B-4E96-AE56-C02436F5F4F4}"/>
    <dgm:cxn modelId="{F4DB6AB7-F992-4161-AA4C-D9C4102C6BF7}" type="presOf" srcId="{BE93552F-4365-44F7-99BA-845A4E3481E0}" destId="{A279EF93-018C-4F54-A80B-E0A3F5C85FE7}" srcOrd="0" destOrd="0" presId="urn:microsoft.com/office/officeart/2005/8/layout/chevron2"/>
    <dgm:cxn modelId="{2D156EDC-5EBB-41F7-95F7-2383A94FD7BB}" type="presOf" srcId="{ADC466F5-FDA5-4E69-B45E-0EDF6B42FF66}" destId="{54C2C551-07B7-40AA-A5F6-E3AE4D56FAD5}" srcOrd="0" destOrd="0" presId="urn:microsoft.com/office/officeart/2005/8/layout/chevron2"/>
    <dgm:cxn modelId="{83AB6000-139A-4B21-B15D-F33E3A45FA04}" type="presOf" srcId="{F4E98E8C-A81A-414C-B6F1-C94FCC875625}" destId="{3FC2ED34-5424-42C0-AA99-4DE6E28417EE}" srcOrd="0" destOrd="0" presId="urn:microsoft.com/office/officeart/2005/8/layout/chevron2"/>
    <dgm:cxn modelId="{408D977D-390E-4891-913B-C1C168E14D0C}" type="presOf" srcId="{94D9166C-821A-427A-BBEA-3622F9C09C80}" destId="{D729F6D1-E4EE-4576-A48A-4542AD881D93}" srcOrd="0" destOrd="0" presId="urn:microsoft.com/office/officeart/2005/8/layout/chevron2"/>
    <dgm:cxn modelId="{07EAB8AB-5489-4834-AD05-CFA5581F3026}" srcId="{8B9F3129-0D18-4939-AE9A-25F869A54458}" destId="{8B8AA102-A98B-4976-B4E6-9A0574EE0846}" srcOrd="3" destOrd="0" parTransId="{B26C76D4-ABA0-4349-811D-D1A9EFE83B23}" sibTransId="{B3CA0283-CBD1-4D0F-8C98-2FEB3DC33E40}"/>
    <dgm:cxn modelId="{2915D6F8-5AFF-407A-A548-11ECEE3E86DD}" srcId="{E311D632-01C1-497F-9D41-A034AFFB185A}" destId="{781607D8-7F13-4A21-AB58-4900FE221992}" srcOrd="0" destOrd="0" parTransId="{FD52D1EF-A8EB-44FA-8A28-BB7A6B71F624}" sibTransId="{BBECC5C4-C55B-4CA9-A059-5250C9B60177}"/>
    <dgm:cxn modelId="{0C8531F5-3317-47C8-B596-C867469915BB}" type="presOf" srcId="{DACCCC9A-3CDB-4635-99E2-CD832D2A6F87}" destId="{BC8A4C26-4624-4C2B-9308-F639C90AA52C}" srcOrd="0" destOrd="0" presId="urn:microsoft.com/office/officeart/2005/8/layout/chevron2"/>
    <dgm:cxn modelId="{223D56E2-3827-47D7-A8FC-7A061606D486}" type="presOf" srcId="{3A9EE7DF-FD95-4266-838D-496352B931F0}" destId="{53E9D8EC-C621-4C90-B4FD-4674123927B9}" srcOrd="0" destOrd="0" presId="urn:microsoft.com/office/officeart/2005/8/layout/chevron2"/>
    <dgm:cxn modelId="{BA21DBBD-B245-45BB-953D-968D0528FE63}" srcId="{8B9F3129-0D18-4939-AE9A-25F869A54458}" destId="{94D9166C-821A-427A-BBEA-3622F9C09C80}" srcOrd="0" destOrd="0" parTransId="{5B3AEFFB-FD25-4D80-BB1A-E37043F96C5A}" sibTransId="{3E67CCF2-4214-483E-B3E4-E9117C55AB8E}"/>
    <dgm:cxn modelId="{C3970544-6E91-4692-BFC7-FB2FD448D9E6}" type="presOf" srcId="{80E048AF-19FC-4E18-AC34-08797E88814D}" destId="{EC651CF0-8852-4F5A-BD43-77B1F8D1B9E1}" srcOrd="0" destOrd="0" presId="urn:microsoft.com/office/officeart/2005/8/layout/chevron2"/>
    <dgm:cxn modelId="{DB5C341D-3D02-4113-B24D-586C33AC4A01}" type="presOf" srcId="{E916665C-A6BE-4E04-A8AE-39AB0A46F8F6}" destId="{D7F2291C-9C21-4CA1-8FC9-5E952E070B59}" srcOrd="0" destOrd="0" presId="urn:microsoft.com/office/officeart/2005/8/layout/chevron2"/>
    <dgm:cxn modelId="{0B538958-3918-4742-A13D-CC6EC22D1A84}" srcId="{782330A8-5B0F-44FA-AD6A-89DB806B1092}" destId="{59A8B673-9AE5-4264-A341-BDFB358E1FE5}" srcOrd="0" destOrd="0" parTransId="{F7F5AC54-8EE9-409B-9D63-4F77C6E53770}" sibTransId="{109701B2-DF79-4E22-9977-F28DB2A4720A}"/>
    <dgm:cxn modelId="{5616CDAA-C32C-422F-A2C2-FC2F3E8E0812}" srcId="{8B9F3129-0D18-4939-AE9A-25F869A54458}" destId="{ADC466F5-FDA5-4E69-B45E-0EDF6B42FF66}" srcOrd="1" destOrd="0" parTransId="{31CD214D-581C-4A82-A8B6-0040425215CB}" sibTransId="{CBD572C5-3E4B-42C9-AF47-8C9F44F88808}"/>
    <dgm:cxn modelId="{4F9128CB-6284-40A0-99D4-5DB775F9F26E}" srcId="{DACCCC9A-3CDB-4635-99E2-CD832D2A6F87}" destId="{9E68C5C4-909E-4825-8D52-7D5260ED2A64}" srcOrd="0" destOrd="0" parTransId="{668EC943-2FE3-42A6-8B2F-AE455BF16170}" sibTransId="{CE907D06-348A-4393-999C-96C856BAD892}"/>
    <dgm:cxn modelId="{99F82A3C-BF98-471E-B6C6-2DC7262B7224}" type="presOf" srcId="{59A8B673-9AE5-4264-A341-BDFB358E1FE5}" destId="{98FF8001-D061-4604-871D-3CE2BC91C1C9}" srcOrd="0" destOrd="0" presId="urn:microsoft.com/office/officeart/2005/8/layout/chevron2"/>
    <dgm:cxn modelId="{82C31223-8A9A-4E8B-8267-A90BFD04AFED}" srcId="{BE93552F-4365-44F7-99BA-845A4E3481E0}" destId="{E916665C-A6BE-4E04-A8AE-39AB0A46F8F6}" srcOrd="0" destOrd="0" parTransId="{ADF58C92-6846-4AD1-87D0-B90288CD3405}" sibTransId="{6F47254F-7FD7-4108-9FCB-C503F3388632}"/>
    <dgm:cxn modelId="{BE155DF4-2A4C-4965-82AE-A573AD64B6AD}" srcId="{8B9F3129-0D18-4939-AE9A-25F869A54458}" destId="{BE93552F-4365-44F7-99BA-845A4E3481E0}" srcOrd="4" destOrd="0" parTransId="{A0924AEC-44EF-4D13-AC34-455EA39D720F}" sibTransId="{D26C03C3-1CF0-4FAE-BC3B-2193C0272407}"/>
    <dgm:cxn modelId="{907352C3-FE66-4E54-AE35-D02AC194E55E}" srcId="{8B9F3129-0D18-4939-AE9A-25F869A54458}" destId="{782330A8-5B0F-44FA-AD6A-89DB806B1092}" srcOrd="6" destOrd="0" parTransId="{8484A6A2-E3CC-4162-8757-50ECDD6048FD}" sibTransId="{58C395F3-F716-4711-A213-B66CB88C5144}"/>
    <dgm:cxn modelId="{2B8853C6-D0F4-4128-A33F-F301E580AF66}" type="presOf" srcId="{8B8AA102-A98B-4976-B4E6-9A0574EE0846}" destId="{F44B7C9B-A942-4371-BB7E-8B4DFA7C7B44}" srcOrd="0" destOrd="0" presId="urn:microsoft.com/office/officeart/2005/8/layout/chevron2"/>
    <dgm:cxn modelId="{D106AA49-E5EE-43D9-B7A0-D84B73A59A15}" srcId="{8B9F3129-0D18-4939-AE9A-25F869A54458}" destId="{E311D632-01C1-497F-9D41-A034AFFB185A}" srcOrd="5" destOrd="0" parTransId="{3305DCD8-6B2E-435F-AEFC-7B044C0B1B00}" sibTransId="{4E297EFE-7EC1-4B45-B6D9-799F026F9A0E}"/>
    <dgm:cxn modelId="{F71EB329-B96E-4B21-9F5C-5DB5BCB72360}" type="presParOf" srcId="{BEE9A404-38B6-4030-9D44-E3A012E19469}" destId="{D3F949D1-4E91-4954-8ABE-0B57C97BF2B2}" srcOrd="0" destOrd="0" presId="urn:microsoft.com/office/officeart/2005/8/layout/chevron2"/>
    <dgm:cxn modelId="{AF86E6B3-1216-4EF4-8B47-61FCB667B371}" type="presParOf" srcId="{D3F949D1-4E91-4954-8ABE-0B57C97BF2B2}" destId="{D729F6D1-E4EE-4576-A48A-4542AD881D93}" srcOrd="0" destOrd="0" presId="urn:microsoft.com/office/officeart/2005/8/layout/chevron2"/>
    <dgm:cxn modelId="{F9A00642-3A2C-43AC-BDCD-7237B01FF6F7}" type="presParOf" srcId="{D3F949D1-4E91-4954-8ABE-0B57C97BF2B2}" destId="{EC651CF0-8852-4F5A-BD43-77B1F8D1B9E1}" srcOrd="1" destOrd="0" presId="urn:microsoft.com/office/officeart/2005/8/layout/chevron2"/>
    <dgm:cxn modelId="{550FEE70-9AD2-4956-8950-DDBDA72D99B6}" type="presParOf" srcId="{BEE9A404-38B6-4030-9D44-E3A012E19469}" destId="{A9A9D542-5D4C-440D-9447-B29963B9F042}" srcOrd="1" destOrd="0" presId="urn:microsoft.com/office/officeart/2005/8/layout/chevron2"/>
    <dgm:cxn modelId="{CCFF75F5-7446-4903-A5A2-F7985E21ABEE}" type="presParOf" srcId="{BEE9A404-38B6-4030-9D44-E3A012E19469}" destId="{797788BB-E44B-4092-8FFC-28911CE7F1BD}" srcOrd="2" destOrd="0" presId="urn:microsoft.com/office/officeart/2005/8/layout/chevron2"/>
    <dgm:cxn modelId="{01E8A2A9-BDC0-47C1-8E5A-952FF376D043}" type="presParOf" srcId="{797788BB-E44B-4092-8FFC-28911CE7F1BD}" destId="{54C2C551-07B7-40AA-A5F6-E3AE4D56FAD5}" srcOrd="0" destOrd="0" presId="urn:microsoft.com/office/officeart/2005/8/layout/chevron2"/>
    <dgm:cxn modelId="{B8773CC0-7857-487C-860F-DF14040FF649}" type="presParOf" srcId="{797788BB-E44B-4092-8FFC-28911CE7F1BD}" destId="{53E9D8EC-C621-4C90-B4FD-4674123927B9}" srcOrd="1" destOrd="0" presId="urn:microsoft.com/office/officeart/2005/8/layout/chevron2"/>
    <dgm:cxn modelId="{DF1ACE39-5DF1-4F45-9527-18BB234B96DA}" type="presParOf" srcId="{BEE9A404-38B6-4030-9D44-E3A012E19469}" destId="{BA2F5B62-94B8-45FB-9B29-3E548DF11350}" srcOrd="3" destOrd="0" presId="urn:microsoft.com/office/officeart/2005/8/layout/chevron2"/>
    <dgm:cxn modelId="{F9102CE1-3DDD-4C17-9BD9-68922EB85B17}" type="presParOf" srcId="{BEE9A404-38B6-4030-9D44-E3A012E19469}" destId="{743C402B-FC99-471E-AFAC-DD40E029BE51}" srcOrd="4" destOrd="0" presId="urn:microsoft.com/office/officeart/2005/8/layout/chevron2"/>
    <dgm:cxn modelId="{37024BE9-5001-456E-8567-ADF89674497F}" type="presParOf" srcId="{743C402B-FC99-471E-AFAC-DD40E029BE51}" destId="{BC8A4C26-4624-4C2B-9308-F639C90AA52C}" srcOrd="0" destOrd="0" presId="urn:microsoft.com/office/officeart/2005/8/layout/chevron2"/>
    <dgm:cxn modelId="{5058415F-D102-43FA-A0EA-E7889917C264}" type="presParOf" srcId="{743C402B-FC99-471E-AFAC-DD40E029BE51}" destId="{04839C40-6C47-4CB6-A2B1-BD9296403C27}" srcOrd="1" destOrd="0" presId="urn:microsoft.com/office/officeart/2005/8/layout/chevron2"/>
    <dgm:cxn modelId="{B251EC47-293F-465F-89B9-A5D529700499}" type="presParOf" srcId="{BEE9A404-38B6-4030-9D44-E3A012E19469}" destId="{2AA63418-EE98-4621-992C-BCD4B6D1F6D0}" srcOrd="5" destOrd="0" presId="urn:microsoft.com/office/officeart/2005/8/layout/chevron2"/>
    <dgm:cxn modelId="{6F805004-158B-4C56-90A3-E7F97E536DD2}" type="presParOf" srcId="{BEE9A404-38B6-4030-9D44-E3A012E19469}" destId="{15FF2715-8193-4E3E-BF20-4B7108CFE4E6}" srcOrd="6" destOrd="0" presId="urn:microsoft.com/office/officeart/2005/8/layout/chevron2"/>
    <dgm:cxn modelId="{0ABD1F60-8A60-4DFE-89D4-261FDD122F91}" type="presParOf" srcId="{15FF2715-8193-4E3E-BF20-4B7108CFE4E6}" destId="{F44B7C9B-A942-4371-BB7E-8B4DFA7C7B44}" srcOrd="0" destOrd="0" presId="urn:microsoft.com/office/officeart/2005/8/layout/chevron2"/>
    <dgm:cxn modelId="{FA2412D0-D0A0-4038-969F-B2803CDF1DCB}" type="presParOf" srcId="{15FF2715-8193-4E3E-BF20-4B7108CFE4E6}" destId="{3FC2ED34-5424-42C0-AA99-4DE6E28417EE}" srcOrd="1" destOrd="0" presId="urn:microsoft.com/office/officeart/2005/8/layout/chevron2"/>
    <dgm:cxn modelId="{A29844F4-750A-446F-A100-7251A6602203}" type="presParOf" srcId="{BEE9A404-38B6-4030-9D44-E3A012E19469}" destId="{0C4FEBEB-6630-4CA2-A932-0A25FD31F0FA}" srcOrd="7" destOrd="0" presId="urn:microsoft.com/office/officeart/2005/8/layout/chevron2"/>
    <dgm:cxn modelId="{6EBFF539-338A-40A1-BBD4-2E90116D8020}" type="presParOf" srcId="{BEE9A404-38B6-4030-9D44-E3A012E19469}" destId="{F01390FE-3C43-44C1-8BC4-68C5D5E89A75}" srcOrd="8" destOrd="0" presId="urn:microsoft.com/office/officeart/2005/8/layout/chevron2"/>
    <dgm:cxn modelId="{CB8CD1BF-A9B3-4748-BD6F-6C647F52A3AC}" type="presParOf" srcId="{F01390FE-3C43-44C1-8BC4-68C5D5E89A75}" destId="{A279EF93-018C-4F54-A80B-E0A3F5C85FE7}" srcOrd="0" destOrd="0" presId="urn:microsoft.com/office/officeart/2005/8/layout/chevron2"/>
    <dgm:cxn modelId="{C8E4C1AC-7974-49B0-B973-BA09398A4D18}" type="presParOf" srcId="{F01390FE-3C43-44C1-8BC4-68C5D5E89A75}" destId="{D7F2291C-9C21-4CA1-8FC9-5E952E070B59}" srcOrd="1" destOrd="0" presId="urn:microsoft.com/office/officeart/2005/8/layout/chevron2"/>
    <dgm:cxn modelId="{E5E8285D-39D7-49C9-837E-9BFBE7E9F291}" type="presParOf" srcId="{BEE9A404-38B6-4030-9D44-E3A012E19469}" destId="{4DD80E18-A926-4192-8130-45C392CC1A11}" srcOrd="9" destOrd="0" presId="urn:microsoft.com/office/officeart/2005/8/layout/chevron2"/>
    <dgm:cxn modelId="{BCF33150-74F5-4259-8DB2-FDB0BA77DBF2}" type="presParOf" srcId="{BEE9A404-38B6-4030-9D44-E3A012E19469}" destId="{377405CF-AA64-44A1-809D-5A523ECCA2A7}" srcOrd="10" destOrd="0" presId="urn:microsoft.com/office/officeart/2005/8/layout/chevron2"/>
    <dgm:cxn modelId="{451CF190-50E8-4DF6-9923-D2A20C39A0E5}" type="presParOf" srcId="{377405CF-AA64-44A1-809D-5A523ECCA2A7}" destId="{AAAC41EB-0426-42BE-8C4D-0C376150EE1C}" srcOrd="0" destOrd="0" presId="urn:microsoft.com/office/officeart/2005/8/layout/chevron2"/>
    <dgm:cxn modelId="{8D961A94-18CE-42D7-BBAD-D83C58B90F00}" type="presParOf" srcId="{377405CF-AA64-44A1-809D-5A523ECCA2A7}" destId="{C72B8B61-A201-4E08-99F3-23F55BC3E3D3}" srcOrd="1" destOrd="0" presId="urn:microsoft.com/office/officeart/2005/8/layout/chevron2"/>
    <dgm:cxn modelId="{93BAD3E5-0810-43BC-AE1D-0FC8B422643B}" type="presParOf" srcId="{BEE9A404-38B6-4030-9D44-E3A012E19469}" destId="{F5A2345F-C79C-44B6-8714-4B5FCBB1DBA0}" srcOrd="11" destOrd="0" presId="urn:microsoft.com/office/officeart/2005/8/layout/chevron2"/>
    <dgm:cxn modelId="{49E678AB-5F3A-4C6E-8D31-03DA415D5BB4}" type="presParOf" srcId="{BEE9A404-38B6-4030-9D44-E3A012E19469}" destId="{8654FDA7-A57A-474C-9533-6C3C09B711DB}" srcOrd="12" destOrd="0" presId="urn:microsoft.com/office/officeart/2005/8/layout/chevron2"/>
    <dgm:cxn modelId="{1E40D876-5F1C-4AC9-8729-431AE491C630}" type="presParOf" srcId="{8654FDA7-A57A-474C-9533-6C3C09B711DB}" destId="{F27228D6-0971-4EF1-969A-EA2A41353C54}" srcOrd="0" destOrd="0" presId="urn:microsoft.com/office/officeart/2005/8/layout/chevron2"/>
    <dgm:cxn modelId="{42D43C89-4ED5-4EF9-929D-B6E4E2AE2D63}" type="presParOf" srcId="{8654FDA7-A57A-474C-9533-6C3C09B711DB}" destId="{98FF8001-D061-4604-871D-3CE2BC91C1C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127E6-E10D-42DE-9219-C82B5ACC7276}" type="doc">
      <dgm:prSet loTypeId="urn:microsoft.com/office/officeart/2005/8/layout/hProcess3" loCatId="process" qsTypeId="urn:microsoft.com/office/officeart/2005/8/quickstyle/simple3" qsCatId="simple" csTypeId="urn:microsoft.com/office/officeart/2005/8/colors/accent1_2" csCatId="accent1" phldr="1"/>
      <dgm:spPr/>
    </dgm:pt>
    <dgm:pt modelId="{A2E7336C-DA1A-4A12-93FA-83A03EBD35C1}">
      <dgm:prSet phldrT="[Text]" custT="1"/>
      <dgm:spPr/>
      <dgm:t>
        <a:bodyPr/>
        <a:lstStyle/>
        <a:p>
          <a:r>
            <a:rPr lang="en-IN" sz="2000" dirty="0" smtClean="0"/>
            <a:t>Processing using Cannyedge method </a:t>
          </a:r>
          <a:endParaRPr lang="en-IN" sz="2000" dirty="0"/>
        </a:p>
      </dgm:t>
    </dgm:pt>
    <dgm:pt modelId="{959371D2-E203-4DCD-8025-328BA2319811}" type="parTrans" cxnId="{686E8A86-DCDD-449B-8C1D-D91F72211A6B}">
      <dgm:prSet/>
      <dgm:spPr/>
      <dgm:t>
        <a:bodyPr/>
        <a:lstStyle/>
        <a:p>
          <a:endParaRPr lang="en-IN"/>
        </a:p>
      </dgm:t>
    </dgm:pt>
    <dgm:pt modelId="{8041397D-F9B8-443D-BB68-505528009737}" type="sibTrans" cxnId="{686E8A86-DCDD-449B-8C1D-D91F72211A6B}">
      <dgm:prSet/>
      <dgm:spPr/>
      <dgm:t>
        <a:bodyPr/>
        <a:lstStyle/>
        <a:p>
          <a:endParaRPr lang="en-IN"/>
        </a:p>
      </dgm:t>
    </dgm:pt>
    <dgm:pt modelId="{4F953047-3D9F-4C61-9944-B3F19792101D}" type="pres">
      <dgm:prSet presAssocID="{EDF127E6-E10D-42DE-9219-C82B5ACC7276}" presName="Name0" presStyleCnt="0">
        <dgm:presLayoutVars>
          <dgm:dir/>
          <dgm:animLvl val="lvl"/>
          <dgm:resizeHandles val="exact"/>
        </dgm:presLayoutVars>
      </dgm:prSet>
      <dgm:spPr/>
    </dgm:pt>
    <dgm:pt modelId="{40565570-987E-42FF-BD35-E90FF384D756}" type="pres">
      <dgm:prSet presAssocID="{EDF127E6-E10D-42DE-9219-C82B5ACC7276}" presName="dummy" presStyleCnt="0"/>
      <dgm:spPr/>
    </dgm:pt>
    <dgm:pt modelId="{F03FDB17-F502-4B0C-8DD4-999B4B9BD1EC}" type="pres">
      <dgm:prSet presAssocID="{EDF127E6-E10D-42DE-9219-C82B5ACC7276}" presName="linH" presStyleCnt="0"/>
      <dgm:spPr/>
    </dgm:pt>
    <dgm:pt modelId="{3C0A6602-62B9-499E-BC05-98FFC560B2FA}" type="pres">
      <dgm:prSet presAssocID="{EDF127E6-E10D-42DE-9219-C82B5ACC7276}" presName="padding1" presStyleCnt="0"/>
      <dgm:spPr/>
    </dgm:pt>
    <dgm:pt modelId="{9E813D2D-E84B-4B5D-9922-4C3B5BEB4237}" type="pres">
      <dgm:prSet presAssocID="{A2E7336C-DA1A-4A12-93FA-83A03EBD35C1}" presName="linV" presStyleCnt="0"/>
      <dgm:spPr/>
    </dgm:pt>
    <dgm:pt modelId="{955D58B2-8CF5-42D1-BE90-35770C04D169}" type="pres">
      <dgm:prSet presAssocID="{A2E7336C-DA1A-4A12-93FA-83A03EBD35C1}" presName="spVertical1" presStyleCnt="0"/>
      <dgm:spPr/>
    </dgm:pt>
    <dgm:pt modelId="{52EFB9AD-A5D0-452E-BCCE-B8C1D73AFAAF}" type="pres">
      <dgm:prSet presAssocID="{A2E7336C-DA1A-4A12-93FA-83A03EBD35C1}" presName="parTx" presStyleLbl="revTx" presStyleIdx="0" presStyleCnt="1">
        <dgm:presLayoutVars>
          <dgm:chMax val="0"/>
          <dgm:chPref val="0"/>
          <dgm:bulletEnabled val="1"/>
        </dgm:presLayoutVars>
      </dgm:prSet>
      <dgm:spPr/>
      <dgm:t>
        <a:bodyPr/>
        <a:lstStyle/>
        <a:p>
          <a:endParaRPr lang="en-IN"/>
        </a:p>
      </dgm:t>
    </dgm:pt>
    <dgm:pt modelId="{B59BD79E-5C3A-4C3E-B2D4-D09341075BBA}" type="pres">
      <dgm:prSet presAssocID="{A2E7336C-DA1A-4A12-93FA-83A03EBD35C1}" presName="spVertical2" presStyleCnt="0"/>
      <dgm:spPr/>
    </dgm:pt>
    <dgm:pt modelId="{3C0C5C23-4F53-4C9B-A676-BF3E1E8B054F}" type="pres">
      <dgm:prSet presAssocID="{A2E7336C-DA1A-4A12-93FA-83A03EBD35C1}" presName="spVertical3" presStyleCnt="0"/>
      <dgm:spPr/>
    </dgm:pt>
    <dgm:pt modelId="{85FCBED5-41C3-48A4-8995-9A3D2F4B3AF4}" type="pres">
      <dgm:prSet presAssocID="{EDF127E6-E10D-42DE-9219-C82B5ACC7276}" presName="padding2" presStyleCnt="0"/>
      <dgm:spPr/>
    </dgm:pt>
    <dgm:pt modelId="{55BE732D-2482-4980-BD6D-5364BEB79939}" type="pres">
      <dgm:prSet presAssocID="{EDF127E6-E10D-42DE-9219-C82B5ACC7276}" presName="negArrow" presStyleCnt="0"/>
      <dgm:spPr/>
    </dgm:pt>
    <dgm:pt modelId="{CB2B3CF5-6C7D-4598-BEFF-94CA1549FC92}" type="pres">
      <dgm:prSet presAssocID="{EDF127E6-E10D-42DE-9219-C82B5ACC7276}" presName="backgroundArrow" presStyleLbl="node1" presStyleIdx="0" presStyleCnt="1"/>
      <dgm:spPr/>
    </dgm:pt>
  </dgm:ptLst>
  <dgm:cxnLst>
    <dgm:cxn modelId="{F1173650-2333-4A26-AD23-24AE7DF6600D}" type="presOf" srcId="{EDF127E6-E10D-42DE-9219-C82B5ACC7276}" destId="{4F953047-3D9F-4C61-9944-B3F19792101D}" srcOrd="0" destOrd="0" presId="urn:microsoft.com/office/officeart/2005/8/layout/hProcess3"/>
    <dgm:cxn modelId="{89BACD3A-0A8C-4FC9-9196-5425A435A945}" type="presOf" srcId="{A2E7336C-DA1A-4A12-93FA-83A03EBD35C1}" destId="{52EFB9AD-A5D0-452E-BCCE-B8C1D73AFAAF}" srcOrd="0" destOrd="0" presId="urn:microsoft.com/office/officeart/2005/8/layout/hProcess3"/>
    <dgm:cxn modelId="{686E8A86-DCDD-449B-8C1D-D91F72211A6B}" srcId="{EDF127E6-E10D-42DE-9219-C82B5ACC7276}" destId="{A2E7336C-DA1A-4A12-93FA-83A03EBD35C1}" srcOrd="0" destOrd="0" parTransId="{959371D2-E203-4DCD-8025-328BA2319811}" sibTransId="{8041397D-F9B8-443D-BB68-505528009737}"/>
    <dgm:cxn modelId="{542305DE-E5A3-46E7-9483-4FFEA2E861AE}" type="presParOf" srcId="{4F953047-3D9F-4C61-9944-B3F19792101D}" destId="{40565570-987E-42FF-BD35-E90FF384D756}" srcOrd="0" destOrd="0" presId="urn:microsoft.com/office/officeart/2005/8/layout/hProcess3"/>
    <dgm:cxn modelId="{3D5C1C9F-FCB0-45DC-9365-86C0BA460857}" type="presParOf" srcId="{4F953047-3D9F-4C61-9944-B3F19792101D}" destId="{F03FDB17-F502-4B0C-8DD4-999B4B9BD1EC}" srcOrd="1" destOrd="0" presId="urn:microsoft.com/office/officeart/2005/8/layout/hProcess3"/>
    <dgm:cxn modelId="{F2660045-CDF5-4DA5-85AD-0144ACE05AEF}" type="presParOf" srcId="{F03FDB17-F502-4B0C-8DD4-999B4B9BD1EC}" destId="{3C0A6602-62B9-499E-BC05-98FFC560B2FA}" srcOrd="0" destOrd="0" presId="urn:microsoft.com/office/officeart/2005/8/layout/hProcess3"/>
    <dgm:cxn modelId="{E45F4D8C-64DF-457B-AEFF-98B64D764F9E}" type="presParOf" srcId="{F03FDB17-F502-4B0C-8DD4-999B4B9BD1EC}" destId="{9E813D2D-E84B-4B5D-9922-4C3B5BEB4237}" srcOrd="1" destOrd="0" presId="urn:microsoft.com/office/officeart/2005/8/layout/hProcess3"/>
    <dgm:cxn modelId="{CCDB6BB7-6CC0-43C3-88B9-967D940420EF}" type="presParOf" srcId="{9E813D2D-E84B-4B5D-9922-4C3B5BEB4237}" destId="{955D58B2-8CF5-42D1-BE90-35770C04D169}" srcOrd="0" destOrd="0" presId="urn:microsoft.com/office/officeart/2005/8/layout/hProcess3"/>
    <dgm:cxn modelId="{F6C88624-97D8-46D4-B953-579A2AFBA659}" type="presParOf" srcId="{9E813D2D-E84B-4B5D-9922-4C3B5BEB4237}" destId="{52EFB9AD-A5D0-452E-BCCE-B8C1D73AFAAF}" srcOrd="1" destOrd="0" presId="urn:microsoft.com/office/officeart/2005/8/layout/hProcess3"/>
    <dgm:cxn modelId="{9969767B-618D-47C2-958B-44FDBA55D16E}" type="presParOf" srcId="{9E813D2D-E84B-4B5D-9922-4C3B5BEB4237}" destId="{B59BD79E-5C3A-4C3E-B2D4-D09341075BBA}" srcOrd="2" destOrd="0" presId="urn:microsoft.com/office/officeart/2005/8/layout/hProcess3"/>
    <dgm:cxn modelId="{81C164BC-1CD6-43D9-A93E-A0F54BB03173}" type="presParOf" srcId="{9E813D2D-E84B-4B5D-9922-4C3B5BEB4237}" destId="{3C0C5C23-4F53-4C9B-A676-BF3E1E8B054F}" srcOrd="3" destOrd="0" presId="urn:microsoft.com/office/officeart/2005/8/layout/hProcess3"/>
    <dgm:cxn modelId="{A7A11477-8954-45F6-A044-9BBD288411F2}" type="presParOf" srcId="{F03FDB17-F502-4B0C-8DD4-999B4B9BD1EC}" destId="{85FCBED5-41C3-48A4-8995-9A3D2F4B3AF4}" srcOrd="2" destOrd="0" presId="urn:microsoft.com/office/officeart/2005/8/layout/hProcess3"/>
    <dgm:cxn modelId="{398CE285-5E4B-4FEC-A26E-008E3EAA7AFB}" type="presParOf" srcId="{F03FDB17-F502-4B0C-8DD4-999B4B9BD1EC}" destId="{55BE732D-2482-4980-BD6D-5364BEB79939}" srcOrd="3" destOrd="0" presId="urn:microsoft.com/office/officeart/2005/8/layout/hProcess3"/>
    <dgm:cxn modelId="{315C078F-8B2B-4056-BBE3-D87298F55EB1}" type="presParOf" srcId="{F03FDB17-F502-4B0C-8DD4-999B4B9BD1EC}" destId="{CB2B3CF5-6C7D-4598-BEFF-94CA1549FC92}"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9F6D1-E4EE-4576-A48A-4542AD881D93}">
      <dsp:nvSpPr>
        <dsp:cNvPr id="0" name=""/>
        <dsp:cNvSpPr/>
      </dsp:nvSpPr>
      <dsp:spPr>
        <a:xfrm rot="5400000">
          <a:off x="-105081" y="106490"/>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a:t>
          </a:r>
          <a:endParaRPr lang="en-IN" sz="1400" kern="1200" dirty="0"/>
        </a:p>
      </dsp:txBody>
      <dsp:txXfrm rot="-5400000">
        <a:off x="0" y="246598"/>
        <a:ext cx="490378" cy="210162"/>
      </dsp:txXfrm>
    </dsp:sp>
    <dsp:sp modelId="{EC651CF0-8852-4F5A-BD43-77B1F8D1B9E1}">
      <dsp:nvSpPr>
        <dsp:cNvPr id="0" name=""/>
        <dsp:cNvSpPr/>
      </dsp:nvSpPr>
      <dsp:spPr>
        <a:xfrm rot="5400000">
          <a:off x="3294113" y="-2802325"/>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INPUT IMAGE</a:t>
          </a:r>
          <a:endParaRPr lang="en-IN" sz="1400" kern="1200" dirty="0"/>
        </a:p>
      </dsp:txBody>
      <dsp:txXfrm rot="-5400000">
        <a:off x="490378" y="23638"/>
        <a:ext cx="6040593" cy="410895"/>
      </dsp:txXfrm>
    </dsp:sp>
    <dsp:sp modelId="{54C2C551-07B7-40AA-A5F6-E3AE4D56FAD5}">
      <dsp:nvSpPr>
        <dsp:cNvPr id="0" name=""/>
        <dsp:cNvSpPr/>
      </dsp:nvSpPr>
      <dsp:spPr>
        <a:xfrm rot="5400000">
          <a:off x="-105081" y="721630"/>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a:t>
          </a:r>
          <a:endParaRPr lang="en-IN" sz="1400" kern="1200" dirty="0"/>
        </a:p>
      </dsp:txBody>
      <dsp:txXfrm rot="-5400000">
        <a:off x="0" y="861738"/>
        <a:ext cx="490378" cy="210162"/>
      </dsp:txXfrm>
    </dsp:sp>
    <dsp:sp modelId="{53E9D8EC-C621-4C90-B4FD-4674123927B9}">
      <dsp:nvSpPr>
        <dsp:cNvPr id="0" name=""/>
        <dsp:cNvSpPr/>
      </dsp:nvSpPr>
      <dsp:spPr>
        <a:xfrm rot="5400000">
          <a:off x="3294113" y="-2187185"/>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GAUSSIAN FILTER</a:t>
          </a:r>
          <a:endParaRPr lang="en-IN" sz="1400" kern="1200" dirty="0"/>
        </a:p>
      </dsp:txBody>
      <dsp:txXfrm rot="-5400000">
        <a:off x="490378" y="638778"/>
        <a:ext cx="6040593" cy="410895"/>
      </dsp:txXfrm>
    </dsp:sp>
    <dsp:sp modelId="{BC8A4C26-4624-4C2B-9308-F639C90AA52C}">
      <dsp:nvSpPr>
        <dsp:cNvPr id="0" name=""/>
        <dsp:cNvSpPr/>
      </dsp:nvSpPr>
      <dsp:spPr>
        <a:xfrm rot="5400000">
          <a:off x="-105081" y="1336770"/>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a:t>
          </a:r>
          <a:endParaRPr lang="en-IN" sz="1400" kern="1200" dirty="0"/>
        </a:p>
      </dsp:txBody>
      <dsp:txXfrm rot="-5400000">
        <a:off x="0" y="1476878"/>
        <a:ext cx="490378" cy="210162"/>
      </dsp:txXfrm>
    </dsp:sp>
    <dsp:sp modelId="{04839C40-6C47-4CB6-A2B1-BD9296403C27}">
      <dsp:nvSpPr>
        <dsp:cNvPr id="0" name=""/>
        <dsp:cNvSpPr/>
      </dsp:nvSpPr>
      <dsp:spPr>
        <a:xfrm rot="5400000">
          <a:off x="3294113" y="-1572045"/>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VERTICAL AND HORIZANTAL EDGE DETECTION  USING SOBEL  OPERATOR</a:t>
          </a:r>
          <a:endParaRPr lang="en-IN" sz="1400" kern="1200" dirty="0"/>
        </a:p>
      </dsp:txBody>
      <dsp:txXfrm rot="-5400000">
        <a:off x="490378" y="1253918"/>
        <a:ext cx="6040593" cy="410895"/>
      </dsp:txXfrm>
    </dsp:sp>
    <dsp:sp modelId="{F44B7C9B-A942-4371-BB7E-8B4DFA7C7B44}">
      <dsp:nvSpPr>
        <dsp:cNvPr id="0" name=""/>
        <dsp:cNvSpPr/>
      </dsp:nvSpPr>
      <dsp:spPr>
        <a:xfrm rot="5400000">
          <a:off x="-105081" y="1951910"/>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       </a:t>
          </a:r>
          <a:endParaRPr lang="en-IN" sz="1400" kern="1200" dirty="0"/>
        </a:p>
      </dsp:txBody>
      <dsp:txXfrm rot="-5400000">
        <a:off x="0" y="2092018"/>
        <a:ext cx="490378" cy="210162"/>
      </dsp:txXfrm>
    </dsp:sp>
    <dsp:sp modelId="{3FC2ED34-5424-42C0-AA99-4DE6E28417EE}">
      <dsp:nvSpPr>
        <dsp:cNvPr id="0" name=""/>
        <dsp:cNvSpPr/>
      </dsp:nvSpPr>
      <dsp:spPr>
        <a:xfrm rot="5400000">
          <a:off x="3294113" y="-956905"/>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EDGE DIRECTION (THETA) MAPPING</a:t>
          </a:r>
          <a:endParaRPr lang="en-IN" sz="1400" kern="1200" dirty="0"/>
        </a:p>
      </dsp:txBody>
      <dsp:txXfrm rot="-5400000">
        <a:off x="490378" y="1869058"/>
        <a:ext cx="6040593" cy="410895"/>
      </dsp:txXfrm>
    </dsp:sp>
    <dsp:sp modelId="{A279EF93-018C-4F54-A80B-E0A3F5C85FE7}">
      <dsp:nvSpPr>
        <dsp:cNvPr id="0" name=""/>
        <dsp:cNvSpPr/>
      </dsp:nvSpPr>
      <dsp:spPr>
        <a:xfrm rot="5400000">
          <a:off x="-105081" y="2567050"/>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2707158"/>
        <a:ext cx="490378" cy="210162"/>
      </dsp:txXfrm>
    </dsp:sp>
    <dsp:sp modelId="{D7F2291C-9C21-4CA1-8FC9-5E952E070B59}">
      <dsp:nvSpPr>
        <dsp:cNvPr id="0" name=""/>
        <dsp:cNvSpPr/>
      </dsp:nvSpPr>
      <dsp:spPr>
        <a:xfrm rot="5400000">
          <a:off x="3294113" y="-341765"/>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NON MAXIMUM SUPRESSION</a:t>
          </a:r>
          <a:endParaRPr lang="en-IN" sz="1400" kern="1200" dirty="0"/>
        </a:p>
      </dsp:txBody>
      <dsp:txXfrm rot="-5400000">
        <a:off x="490378" y="2484198"/>
        <a:ext cx="6040593" cy="410895"/>
      </dsp:txXfrm>
    </dsp:sp>
    <dsp:sp modelId="{AAAC41EB-0426-42BE-8C4D-0C376150EE1C}">
      <dsp:nvSpPr>
        <dsp:cNvPr id="0" name=""/>
        <dsp:cNvSpPr/>
      </dsp:nvSpPr>
      <dsp:spPr>
        <a:xfrm rot="5400000">
          <a:off x="-105081" y="3182190"/>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3322298"/>
        <a:ext cx="490378" cy="210162"/>
      </dsp:txXfrm>
    </dsp:sp>
    <dsp:sp modelId="{C72B8B61-A201-4E08-99F3-23F55BC3E3D3}">
      <dsp:nvSpPr>
        <dsp:cNvPr id="0" name=""/>
        <dsp:cNvSpPr/>
      </dsp:nvSpPr>
      <dsp:spPr>
        <a:xfrm rot="5400000">
          <a:off x="3294113" y="273374"/>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THRESHOLDING</a:t>
          </a:r>
          <a:endParaRPr lang="en-IN" sz="1400" kern="1200" dirty="0"/>
        </a:p>
      </dsp:txBody>
      <dsp:txXfrm rot="-5400000">
        <a:off x="490378" y="3099337"/>
        <a:ext cx="6040593" cy="410895"/>
      </dsp:txXfrm>
    </dsp:sp>
    <dsp:sp modelId="{F27228D6-0971-4EF1-969A-EA2A41353C54}">
      <dsp:nvSpPr>
        <dsp:cNvPr id="0" name=""/>
        <dsp:cNvSpPr/>
      </dsp:nvSpPr>
      <dsp:spPr>
        <a:xfrm rot="5400000">
          <a:off x="-105081" y="3797331"/>
          <a:ext cx="700540" cy="4903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IN" sz="1400" kern="1200" dirty="0"/>
        </a:p>
      </dsp:txBody>
      <dsp:txXfrm rot="-5400000">
        <a:off x="0" y="3937439"/>
        <a:ext cx="490378" cy="210162"/>
      </dsp:txXfrm>
    </dsp:sp>
    <dsp:sp modelId="{98FF8001-D061-4604-871D-3CE2BC91C1C9}">
      <dsp:nvSpPr>
        <dsp:cNvPr id="0" name=""/>
        <dsp:cNvSpPr/>
      </dsp:nvSpPr>
      <dsp:spPr>
        <a:xfrm rot="5400000">
          <a:off x="3294113" y="888514"/>
          <a:ext cx="455351" cy="6062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smtClean="0"/>
            <a:t>OUTPUT IMAGE WITH BORDERS DETECTED,</a:t>
          </a:r>
          <a:endParaRPr lang="en-IN" sz="1400" kern="1200" dirty="0"/>
        </a:p>
      </dsp:txBody>
      <dsp:txXfrm rot="-5400000">
        <a:off x="490378" y="3714477"/>
        <a:ext cx="6040593" cy="410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B3CF5-6C7D-4598-BEFF-94CA1549FC92}">
      <dsp:nvSpPr>
        <dsp:cNvPr id="0" name=""/>
        <dsp:cNvSpPr/>
      </dsp:nvSpPr>
      <dsp:spPr>
        <a:xfrm>
          <a:off x="0" y="9899"/>
          <a:ext cx="2209800" cy="2952000"/>
        </a:xfrm>
        <a:prstGeom prst="rightArrow">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2EFB9AD-A5D0-452E-BCCE-B8C1D73AFAAF}">
      <dsp:nvSpPr>
        <dsp:cNvPr id="0" name=""/>
        <dsp:cNvSpPr/>
      </dsp:nvSpPr>
      <dsp:spPr>
        <a:xfrm>
          <a:off x="178251" y="747899"/>
          <a:ext cx="1810568" cy="147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a:lnSpc>
              <a:spcPct val="90000"/>
            </a:lnSpc>
            <a:spcBef>
              <a:spcPct val="0"/>
            </a:spcBef>
            <a:spcAft>
              <a:spcPct val="35000"/>
            </a:spcAft>
          </a:pPr>
          <a:r>
            <a:rPr lang="en-IN" sz="2000" kern="1200" dirty="0" smtClean="0"/>
            <a:t>Processing using Cannyedge method </a:t>
          </a:r>
          <a:endParaRPr lang="en-IN" sz="2000" kern="1200" dirty="0"/>
        </a:p>
      </dsp:txBody>
      <dsp:txXfrm>
        <a:off x="178251" y="747899"/>
        <a:ext cx="1810568" cy="1476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060BF88-9D57-4F5F-8E56-EF9C4C36D9B0}" type="datetimeFigureOut">
              <a:rPr lang="en-US" smtClean="0"/>
              <a:t>11/9/2019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722B7A9-54B0-4154-8B31-6134CE321EA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60BF88-9D57-4F5F-8E56-EF9C4C36D9B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2B7A9-54B0-4154-8B31-6134CE321E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60BF88-9D57-4F5F-8E56-EF9C4C36D9B0}"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2B7A9-54B0-4154-8B31-6134CE321E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060BF88-9D57-4F5F-8E56-EF9C4C36D9B0}" type="datetimeFigureOut">
              <a:rPr lang="en-US" smtClean="0"/>
              <a:t>11/9/2019</a:t>
            </a:fld>
            <a:endParaRPr lang="en-US"/>
          </a:p>
        </p:txBody>
      </p:sp>
      <p:sp>
        <p:nvSpPr>
          <p:cNvPr id="9" name="Slide Number Placeholder 8"/>
          <p:cNvSpPr>
            <a:spLocks noGrp="1"/>
          </p:cNvSpPr>
          <p:nvPr>
            <p:ph type="sldNum" sz="quarter" idx="15"/>
          </p:nvPr>
        </p:nvSpPr>
        <p:spPr/>
        <p:txBody>
          <a:bodyPr rtlCol="0"/>
          <a:lstStyle/>
          <a:p>
            <a:fld id="{7722B7A9-54B0-4154-8B31-6134CE321EA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60BF88-9D57-4F5F-8E56-EF9C4C36D9B0}" type="datetimeFigureOut">
              <a:rPr lang="en-US" smtClean="0"/>
              <a:t>11/9/2019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722B7A9-54B0-4154-8B31-6134CE321EA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60BF88-9D57-4F5F-8E56-EF9C4C36D9B0}"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2B7A9-54B0-4154-8B31-6134CE321EA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60BF88-9D57-4F5F-8E56-EF9C4C36D9B0}"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2B7A9-54B0-4154-8B31-6134CE321EA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060BF88-9D57-4F5F-8E56-EF9C4C36D9B0}" type="datetimeFigureOut">
              <a:rPr lang="en-US" smtClean="0"/>
              <a:t>11/9/2019</a:t>
            </a:fld>
            <a:endParaRPr lang="en-US"/>
          </a:p>
        </p:txBody>
      </p:sp>
      <p:sp>
        <p:nvSpPr>
          <p:cNvPr id="7" name="Slide Number Placeholder 6"/>
          <p:cNvSpPr>
            <a:spLocks noGrp="1"/>
          </p:cNvSpPr>
          <p:nvPr>
            <p:ph type="sldNum" sz="quarter" idx="11"/>
          </p:nvPr>
        </p:nvSpPr>
        <p:spPr/>
        <p:txBody>
          <a:bodyPr rtlCol="0"/>
          <a:lstStyle/>
          <a:p>
            <a:fld id="{7722B7A9-54B0-4154-8B31-6134CE321EA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0BF88-9D57-4F5F-8E56-EF9C4C36D9B0}"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2B7A9-54B0-4154-8B31-6134CE321E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60BF88-9D57-4F5F-8E56-EF9C4C36D9B0}" type="datetimeFigureOut">
              <a:rPr lang="en-US" smtClean="0"/>
              <a:t>11/9/2019</a:t>
            </a:fld>
            <a:endParaRPr lang="en-US"/>
          </a:p>
        </p:txBody>
      </p:sp>
      <p:sp>
        <p:nvSpPr>
          <p:cNvPr id="22" name="Slide Number Placeholder 21"/>
          <p:cNvSpPr>
            <a:spLocks noGrp="1"/>
          </p:cNvSpPr>
          <p:nvPr>
            <p:ph type="sldNum" sz="quarter" idx="15"/>
          </p:nvPr>
        </p:nvSpPr>
        <p:spPr/>
        <p:txBody>
          <a:bodyPr rtlCol="0"/>
          <a:lstStyle/>
          <a:p>
            <a:fld id="{7722B7A9-54B0-4154-8B31-6134CE321EA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60BF88-9D57-4F5F-8E56-EF9C4C36D9B0}" type="datetimeFigureOut">
              <a:rPr lang="en-US" smtClean="0"/>
              <a:t>11/9/2019</a:t>
            </a:fld>
            <a:endParaRPr lang="en-US"/>
          </a:p>
        </p:txBody>
      </p:sp>
      <p:sp>
        <p:nvSpPr>
          <p:cNvPr id="18" name="Slide Number Placeholder 17"/>
          <p:cNvSpPr>
            <a:spLocks noGrp="1"/>
          </p:cNvSpPr>
          <p:nvPr>
            <p:ph type="sldNum" sz="quarter" idx="11"/>
          </p:nvPr>
        </p:nvSpPr>
        <p:spPr/>
        <p:txBody>
          <a:bodyPr rtlCol="0"/>
          <a:lstStyle/>
          <a:p>
            <a:fld id="{7722B7A9-54B0-4154-8B31-6134CE321EA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060BF88-9D57-4F5F-8E56-EF9C4C36D9B0}" type="datetimeFigureOut">
              <a:rPr lang="en-US" smtClean="0"/>
              <a:t>11/9/2019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722B7A9-54B0-4154-8B31-6134CE321E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Edge_detection#Edge_thin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6172200" cy="2590800"/>
          </a:xfrm>
        </p:spPr>
        <p:txBody>
          <a:bodyPr>
            <a:normAutofit/>
          </a:bodyPr>
          <a:lstStyle/>
          <a:p>
            <a:pPr algn="ctr"/>
            <a:r>
              <a:rPr lang="en-US" sz="3100" dirty="0" smtClean="0"/>
              <a:t>NSAF AND S/S PROJECT </a:t>
            </a:r>
            <a:r>
              <a:rPr lang="en-US" sz="3100" dirty="0" smtClean="0"/>
              <a:t>T2</a:t>
            </a:r>
            <a:r>
              <a:rPr lang="en-US" dirty="0" smtClean="0"/>
              <a:t/>
            </a:r>
            <a:br>
              <a:rPr lang="en-US" dirty="0" smtClean="0"/>
            </a:br>
            <a:r>
              <a:rPr lang="en-US" dirty="0" smtClean="0"/>
              <a:t/>
            </a:r>
            <a:br>
              <a:rPr lang="en-US" dirty="0" smtClean="0"/>
            </a:br>
            <a:r>
              <a:rPr lang="en-US" sz="2400" dirty="0" smtClean="0">
                <a:solidFill>
                  <a:schemeClr val="tx1"/>
                </a:solidFill>
                <a:latin typeface="Arial" pitchFamily="34" charset="0"/>
                <a:cs typeface="Arial" pitchFamily="34" charset="0"/>
              </a:rPr>
              <a:t>AIM : </a:t>
            </a:r>
            <a:r>
              <a:rPr lang="en-US" sz="2400" u="sng" dirty="0" smtClean="0">
                <a:solidFill>
                  <a:schemeClr val="tx1"/>
                </a:solidFill>
                <a:latin typeface="Arial" pitchFamily="34" charset="0"/>
                <a:cs typeface="Arial" pitchFamily="34" charset="0"/>
              </a:rPr>
              <a:t>EDGE DETECTION </a:t>
            </a:r>
            <a:r>
              <a:rPr lang="en-US" sz="2400" u="sng" dirty="0" smtClean="0">
                <a:solidFill>
                  <a:schemeClr val="tx1"/>
                </a:solidFill>
                <a:latin typeface="Arial" pitchFamily="34" charset="0"/>
                <a:cs typeface="Arial" pitchFamily="34" charset="0"/>
              </a:rPr>
              <a:t>USING </a:t>
            </a:r>
            <a:r>
              <a:rPr lang="en-US" sz="2400" u="sng" dirty="0" smtClean="0">
                <a:solidFill>
                  <a:schemeClr val="tx1"/>
                </a:solidFill>
                <a:latin typeface="Arial" pitchFamily="34" charset="0"/>
                <a:cs typeface="Arial" pitchFamily="34" charset="0"/>
              </a:rPr>
              <a:t>             CANNYEDGE METHOD</a:t>
            </a:r>
            <a:r>
              <a:rPr lang="en-US" u="sng" dirty="0" smtClean="0">
                <a:latin typeface="Arial" pitchFamily="34" charset="0"/>
                <a:cs typeface="Arial" pitchFamily="34" charset="0"/>
              </a:rPr>
              <a:t/>
            </a:r>
            <a:br>
              <a:rPr lang="en-US" u="sng" dirty="0" smtClean="0">
                <a:latin typeface="Arial" pitchFamily="34" charset="0"/>
                <a:cs typeface="Arial" pitchFamily="34" charset="0"/>
              </a:rPr>
            </a:br>
            <a:endParaRPr lang="en-US" u="sng" dirty="0">
              <a:latin typeface="Arial" pitchFamily="34" charset="0"/>
              <a:cs typeface="Arial" pitchFamily="34" charset="0"/>
            </a:endParaRPr>
          </a:p>
        </p:txBody>
      </p:sp>
      <p:sp>
        <p:nvSpPr>
          <p:cNvPr id="3" name="Subtitle 2"/>
          <p:cNvSpPr>
            <a:spLocks noGrp="1"/>
          </p:cNvSpPr>
          <p:nvPr>
            <p:ph type="subTitle" idx="1"/>
          </p:nvPr>
        </p:nvSpPr>
        <p:spPr>
          <a:xfrm>
            <a:off x="2286000" y="2971800"/>
            <a:ext cx="6172200" cy="3403122"/>
          </a:xfrm>
        </p:spPr>
        <p:txBody>
          <a:bodyPr>
            <a:normAutofit lnSpcReduction="10000"/>
          </a:bodyPr>
          <a:lstStyle/>
          <a:p>
            <a:endParaRPr lang="en-US" sz="1000" dirty="0" smtClean="0"/>
          </a:p>
          <a:p>
            <a:pPr algn="just"/>
            <a:r>
              <a:rPr lang="en-US" dirty="0" smtClean="0">
                <a:solidFill>
                  <a:schemeClr val="tx1"/>
                </a:solidFill>
              </a:rPr>
              <a:t> GROUP </a:t>
            </a:r>
            <a:r>
              <a:rPr lang="en-US" dirty="0" smtClean="0">
                <a:solidFill>
                  <a:schemeClr val="tx1"/>
                </a:solidFill>
              </a:rPr>
              <a:t>MEMBERS</a:t>
            </a:r>
            <a:r>
              <a:rPr lang="en-US" dirty="0" smtClean="0">
                <a:solidFill>
                  <a:schemeClr val="tx1"/>
                </a:solidFill>
              </a:rPr>
              <a:t>:</a:t>
            </a:r>
          </a:p>
          <a:p>
            <a:pPr algn="just"/>
            <a:endParaRPr lang="en-US" dirty="0" smtClean="0">
              <a:solidFill>
                <a:schemeClr val="tx1"/>
              </a:solidFill>
            </a:endParaRPr>
          </a:p>
          <a:p>
            <a:r>
              <a:rPr lang="en-US" dirty="0"/>
              <a:t>Pranali Gaikwad MIS: </a:t>
            </a:r>
            <a:r>
              <a:rPr lang="en-US" dirty="0" smtClean="0"/>
              <a:t>111807067</a:t>
            </a:r>
            <a:endParaRPr lang="en-US" dirty="0"/>
          </a:p>
          <a:p>
            <a:pPr algn="just"/>
            <a:endParaRPr lang="en-US" dirty="0" smtClean="0">
              <a:solidFill>
                <a:schemeClr val="tx1"/>
              </a:solidFill>
            </a:endParaRPr>
          </a:p>
          <a:p>
            <a:r>
              <a:rPr lang="en-US" sz="1000" dirty="0" smtClean="0"/>
              <a:t> </a:t>
            </a:r>
            <a:r>
              <a:rPr lang="en-US" sz="1900" dirty="0" smtClean="0"/>
              <a:t>Poorval Wanere MIS:111807077</a:t>
            </a:r>
          </a:p>
          <a:p>
            <a:pPr algn="just"/>
            <a:r>
              <a:rPr lang="en-US" sz="1900" dirty="0" smtClean="0"/>
              <a:t>                                                                                                                                                                                 Raj Murumkar MIS:111807075</a:t>
            </a:r>
          </a:p>
          <a:p>
            <a:pPr algn="just"/>
            <a:r>
              <a:rPr lang="en-US" sz="1900" dirty="0" smtClean="0"/>
              <a:t>                                                                                                                                         Ananya Popat MIS:111813060</a:t>
            </a:r>
          </a:p>
          <a:p>
            <a:pPr algn="just"/>
            <a:r>
              <a:rPr lang="en-US" sz="1900" dirty="0" smtClean="0"/>
              <a:t>                                                                                                                                   </a:t>
            </a:r>
            <a:endParaRPr lang="en-US" sz="1000" dirty="0" smtClean="0"/>
          </a:p>
        </p:txBody>
      </p:sp>
      <p:sp>
        <p:nvSpPr>
          <p:cNvPr id="4" name="TextBox 3"/>
          <p:cNvSpPr txBox="1"/>
          <p:nvPr/>
        </p:nvSpPr>
        <p:spPr>
          <a:xfrm>
            <a:off x="1958340" y="2436167"/>
            <a:ext cx="3200400" cy="461665"/>
          </a:xfrm>
          <a:prstGeom prst="rect">
            <a:avLst/>
          </a:prstGeom>
          <a:noFill/>
        </p:spPr>
        <p:txBody>
          <a:bodyPr wrap="square" rtlCol="0">
            <a:spAutoFit/>
          </a:bodyPr>
          <a:lstStyle/>
          <a:p>
            <a:r>
              <a:rPr lang="en-IN" sz="2400" b="1" dirty="0" smtClean="0"/>
              <a:t>GROUP NO. 16</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NON MAXIMUM SUPRESSION WORKS ?</a:t>
            </a:r>
            <a:endParaRPr lang="en-US" dirty="0"/>
          </a:p>
        </p:txBody>
      </p:sp>
      <p:sp>
        <p:nvSpPr>
          <p:cNvPr id="3" name="Content Placeholder 2"/>
          <p:cNvSpPr>
            <a:spLocks noGrp="1"/>
          </p:cNvSpPr>
          <p:nvPr>
            <p:ph sz="quarter" idx="1"/>
          </p:nvPr>
        </p:nvSpPr>
        <p:spPr>
          <a:xfrm>
            <a:off x="457200" y="1600200"/>
            <a:ext cx="7467600" cy="2819400"/>
          </a:xfrm>
        </p:spPr>
        <p:txBody>
          <a:bodyPr/>
          <a:lstStyle/>
          <a:p>
            <a:r>
              <a:rPr lang="en-US" sz="2000" dirty="0"/>
              <a:t>Compare the edge strength of the current pixel with the edge strength of the pixel in the positive and negative </a:t>
            </a:r>
            <a:endParaRPr lang="en-US" sz="2000" dirty="0" smtClean="0"/>
          </a:p>
          <a:p>
            <a:r>
              <a:rPr lang="en-US" sz="2000" dirty="0"/>
              <a:t>If the edge strength of the current pixel is the largest compared to the other pixels in the mask with the same direction (e.g., a pixel that is pointing in the y-direction will be compared to the pixel above and below it in the vertical axis), the value will be preserved. Otherwise, the value will be suppressed</a:t>
            </a:r>
            <a:r>
              <a:rPr lang="en-US" sz="2000" dirty="0" smtClean="0"/>
              <a:t>.</a:t>
            </a:r>
          </a:p>
          <a:p>
            <a:pPr marL="0" indent="0">
              <a:buNone/>
            </a:pPr>
            <a:endParaRPr lang="en-IN" dirty="0"/>
          </a:p>
          <a:p>
            <a:pPr marL="0" indent="0">
              <a:buNone/>
            </a:pPr>
            <a:endParaRPr lang="en-IN" dirty="0"/>
          </a:p>
          <a:p>
            <a:pPr marL="0" indent="0">
              <a:buNone/>
            </a:pPr>
            <a:endParaRPr lang="en-IN" dirty="0"/>
          </a:p>
          <a:p>
            <a:pPr marL="0" indent="0">
              <a:buNone/>
            </a:pPr>
            <a:endParaRPr lang="en-US" dirty="0" smtClean="0"/>
          </a:p>
        </p:txBody>
      </p:sp>
      <p:pic>
        <p:nvPicPr>
          <p:cNvPr id="2050" name="Picture 2" descr="C:\Users\Poorval\Documents\nsaf &amp; SS proj\6-Figure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91000"/>
            <a:ext cx="7162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48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THRESHOLDING AND RESULTANT IMAGE</a:t>
            </a:r>
            <a:endParaRPr lang="en-US" dirty="0"/>
          </a:p>
        </p:txBody>
      </p:sp>
      <p:sp>
        <p:nvSpPr>
          <p:cNvPr id="3" name="Content Placeholder 2"/>
          <p:cNvSpPr>
            <a:spLocks noGrp="1"/>
          </p:cNvSpPr>
          <p:nvPr>
            <p:ph sz="quarter" idx="1"/>
          </p:nvPr>
        </p:nvSpPr>
        <p:spPr>
          <a:xfrm>
            <a:off x="457200" y="1600200"/>
            <a:ext cx="4343400" cy="4114800"/>
          </a:xfrm>
        </p:spPr>
        <p:txBody>
          <a:bodyPr>
            <a:normAutofit fontScale="92500" lnSpcReduction="20000"/>
          </a:bodyPr>
          <a:lstStyle/>
          <a:p>
            <a:r>
              <a:rPr lang="en-US" dirty="0" smtClean="0"/>
              <a:t>The </a:t>
            </a:r>
            <a:r>
              <a:rPr lang="en-US" dirty="0"/>
              <a:t>thresholding </a:t>
            </a:r>
            <a:r>
              <a:rPr lang="en-US" dirty="0" smtClean="0"/>
              <a:t>method replaces </a:t>
            </a:r>
            <a:r>
              <a:rPr lang="en-US" dirty="0"/>
              <a:t>each pixel in an image with a black pixel if the image intensity </a:t>
            </a:r>
            <a:r>
              <a:rPr lang="en-US" dirty="0" smtClean="0"/>
              <a:t>I </a:t>
            </a:r>
            <a:r>
              <a:rPr lang="en-US" sz="2000" dirty="0" err="1" smtClean="0"/>
              <a:t>i,j</a:t>
            </a:r>
            <a:r>
              <a:rPr lang="en-US" dirty="0" smtClean="0"/>
              <a:t> </a:t>
            </a:r>
            <a:r>
              <a:rPr lang="en-US" dirty="0"/>
              <a:t>is less than some fixed constant T (that is, </a:t>
            </a:r>
            <a:r>
              <a:rPr lang="en-US" dirty="0" smtClean="0"/>
              <a:t>I</a:t>
            </a:r>
            <a:r>
              <a:rPr lang="en-US" sz="2000" dirty="0" smtClean="0"/>
              <a:t>i </a:t>
            </a:r>
            <a:r>
              <a:rPr lang="en-US" sz="2000" dirty="0"/>
              <a:t>, j </a:t>
            </a:r>
            <a:r>
              <a:rPr lang="en-US" dirty="0"/>
              <a:t>&lt; </a:t>
            </a:r>
            <a:r>
              <a:rPr lang="en-US" dirty="0" smtClean="0"/>
              <a:t>T </a:t>
            </a:r>
            <a:r>
              <a:rPr lang="en-US" dirty="0"/>
              <a:t>), or a white pixel if the image intensity is greater than that constant. In the example image on the right, this results in the dark tree becoming completely black, and the white snow becoming completely white. </a:t>
            </a:r>
            <a:r>
              <a:rPr lang="en-US" dirty="0" smtClean="0"/>
              <a:t>Thus converting image to binary.</a:t>
            </a:r>
            <a:endParaRPr lang="en-US" dirty="0" smtClean="0"/>
          </a:p>
        </p:txBody>
      </p:sp>
      <p:pic>
        <p:nvPicPr>
          <p:cNvPr id="3074" name="Picture 2" descr="C:\Users\Poorval\Documents\375px-Pavlovsk_Railing_of_bridge_Yellow_palace_Winter_bw_thresho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09800"/>
            <a:ext cx="3810000" cy="244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11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THRESHOLDING AND RESULTANT IMAGE</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91200" y="2719360"/>
            <a:ext cx="2783785" cy="289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 y="2590800"/>
            <a:ext cx="2693670" cy="30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2221468"/>
            <a:ext cx="2590800" cy="369332"/>
          </a:xfrm>
          <a:prstGeom prst="rect">
            <a:avLst/>
          </a:prstGeom>
          <a:noFill/>
        </p:spPr>
        <p:txBody>
          <a:bodyPr wrap="square" rtlCol="0">
            <a:spAutoFit/>
          </a:bodyPr>
          <a:lstStyle/>
          <a:p>
            <a:r>
              <a:rPr lang="en-IN" dirty="0" smtClean="0"/>
              <a:t>Original image</a:t>
            </a:r>
            <a:endParaRPr lang="en-IN" dirty="0"/>
          </a:p>
        </p:txBody>
      </p:sp>
      <p:sp>
        <p:nvSpPr>
          <p:cNvPr id="6" name="TextBox 5"/>
          <p:cNvSpPr txBox="1"/>
          <p:nvPr/>
        </p:nvSpPr>
        <p:spPr>
          <a:xfrm>
            <a:off x="5943600" y="2276356"/>
            <a:ext cx="2743200" cy="369332"/>
          </a:xfrm>
          <a:prstGeom prst="rect">
            <a:avLst/>
          </a:prstGeom>
          <a:noFill/>
        </p:spPr>
        <p:txBody>
          <a:bodyPr wrap="square" rtlCol="0">
            <a:spAutoFit/>
          </a:bodyPr>
          <a:lstStyle/>
          <a:p>
            <a:r>
              <a:rPr lang="en-IN" dirty="0" smtClean="0"/>
              <a:t>Resultant image</a:t>
            </a:r>
            <a:endParaRPr lang="en-IN" dirty="0"/>
          </a:p>
        </p:txBody>
      </p:sp>
      <p:graphicFrame>
        <p:nvGraphicFramePr>
          <p:cNvPr id="8" name="Diagram 7"/>
          <p:cNvGraphicFramePr/>
          <p:nvPr>
            <p:extLst>
              <p:ext uri="{D42A27DB-BD31-4B8C-83A1-F6EECF244321}">
                <p14:modId xmlns:p14="http://schemas.microsoft.com/office/powerpoint/2010/main" val="1676593181"/>
              </p:ext>
            </p:extLst>
          </p:nvPr>
        </p:nvGraphicFramePr>
        <p:xfrm>
          <a:off x="3276600" y="2641167"/>
          <a:ext cx="2209800" cy="2971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3333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oorval\Documents\Annotation 2019-11-09 0315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 y="304800"/>
            <a:ext cx="7730489" cy="638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24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EDGE DETECTION:</a:t>
            </a:r>
            <a:endParaRPr lang="en-US" dirty="0"/>
          </a:p>
        </p:txBody>
      </p:sp>
      <p:sp>
        <p:nvSpPr>
          <p:cNvPr id="3" name="Content Placeholder 2"/>
          <p:cNvSpPr>
            <a:spLocks noGrp="1"/>
          </p:cNvSpPr>
          <p:nvPr>
            <p:ph sz="quarter" idx="1"/>
          </p:nvPr>
        </p:nvSpPr>
        <p:spPr/>
        <p:txBody>
          <a:bodyPr>
            <a:normAutofit/>
          </a:bodyPr>
          <a:lstStyle/>
          <a:p>
            <a:r>
              <a:rPr lang="en-US" sz="3600" dirty="0" smtClean="0"/>
              <a:t>COMPUTER VISION</a:t>
            </a:r>
          </a:p>
          <a:p>
            <a:r>
              <a:rPr lang="en-US" sz="3600" dirty="0" smtClean="0"/>
              <a:t>POST PROCESSING ON IMAGE</a:t>
            </a:r>
          </a:p>
          <a:p>
            <a:r>
              <a:rPr lang="en-US" sz="3600" dirty="0" smtClean="0"/>
              <a:t>OBJECT DETECTION</a:t>
            </a:r>
            <a:endParaRPr lang="en-US" sz="3600" dirty="0" smtClean="0"/>
          </a:p>
          <a:p>
            <a:r>
              <a:rPr lang="en-US" sz="3600" dirty="0" smtClean="0"/>
              <a:t>FINGERPRINT</a:t>
            </a:r>
          </a:p>
          <a:p>
            <a:r>
              <a:rPr lang="en-US" sz="3600" dirty="0" smtClean="0"/>
              <a:t>SATELLITE IMAGES</a:t>
            </a:r>
          </a:p>
          <a:p>
            <a:r>
              <a:rPr lang="en-US" sz="3600" dirty="0" smtClean="0"/>
              <a:t>MEDICAL SCIENCE</a:t>
            </a:r>
          </a:p>
          <a:p>
            <a:endParaRPr lang="en-US" sz="3600" dirty="0"/>
          </a:p>
        </p:txBody>
      </p:sp>
    </p:spTree>
    <p:extLst>
      <p:ext uri="{BB962C8B-B14F-4D97-AF65-F5344CB8AC3E}">
        <p14:creationId xmlns:p14="http://schemas.microsoft.com/office/powerpoint/2010/main" val="324409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LEARNT……</a:t>
            </a:r>
            <a:endParaRPr lang="en-US" dirty="0"/>
          </a:p>
        </p:txBody>
      </p:sp>
      <p:sp>
        <p:nvSpPr>
          <p:cNvPr id="3" name="Content Placeholder 2"/>
          <p:cNvSpPr>
            <a:spLocks noGrp="1"/>
          </p:cNvSpPr>
          <p:nvPr>
            <p:ph sz="quarter" idx="1"/>
          </p:nvPr>
        </p:nvSpPr>
        <p:spPr/>
        <p:txBody>
          <a:bodyPr/>
          <a:lstStyle/>
          <a:p>
            <a:r>
              <a:rPr lang="en-US" b="1" u="sng" dirty="0" smtClean="0"/>
              <a:t>Canny Edge Detection </a:t>
            </a:r>
            <a:r>
              <a:rPr lang="en-US" dirty="0" smtClean="0"/>
              <a:t>is a technique to extract useful structural information from different vision objects and dramatically reduced the amount of data to be processed.</a:t>
            </a:r>
          </a:p>
          <a:p>
            <a:r>
              <a:rPr lang="en-US" dirty="0" smtClean="0"/>
              <a:t>Here,we learnt use of </a:t>
            </a:r>
            <a:r>
              <a:rPr lang="en-US" b="1" u="sng" dirty="0" smtClean="0"/>
              <a:t>gaussian filter </a:t>
            </a:r>
            <a:r>
              <a:rPr lang="en-US" dirty="0" smtClean="0"/>
              <a:t>in image processing for removing noise signals from image.</a:t>
            </a:r>
          </a:p>
          <a:p>
            <a:r>
              <a:rPr lang="en-US" dirty="0" smtClean="0"/>
              <a:t>We got an insight into an area where </a:t>
            </a:r>
            <a:r>
              <a:rPr lang="en-US" b="1" u="sng" dirty="0" smtClean="0"/>
              <a:t>convolution</a:t>
            </a:r>
            <a:r>
              <a:rPr lang="en-US" dirty="0" smtClean="0"/>
              <a:t> is used.</a:t>
            </a:r>
          </a:p>
          <a:p>
            <a:r>
              <a:rPr lang="en-US" dirty="0" smtClean="0"/>
              <a:t>We also learnt basics of </a:t>
            </a:r>
            <a:r>
              <a:rPr lang="en-US" b="1" dirty="0" smtClean="0"/>
              <a:t>Matlab</a:t>
            </a:r>
            <a:r>
              <a:rPr lang="en-US" dirty="0" smtClean="0"/>
              <a:t> here.</a:t>
            </a:r>
            <a:endParaRPr lang="en-US" dirty="0"/>
          </a:p>
        </p:txBody>
      </p:sp>
    </p:spTree>
    <p:extLst>
      <p:ext uri="{BB962C8B-B14F-4D97-AF65-F5344CB8AC3E}">
        <p14:creationId xmlns:p14="http://schemas.microsoft.com/office/powerpoint/2010/main" val="187017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latin typeface="Book Antiqua" pitchFamily="18" charset="0"/>
              </a:rPr>
              <a:t>Thank you</a:t>
            </a:r>
            <a:endParaRPr lang="en-US" sz="9600" dirty="0">
              <a:latin typeface="Book Antiqua" pitchFamily="18" charset="0"/>
            </a:endParaRP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DIGITAL IMAGE AND HOW IT IS STORED?</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81000" y="2286000"/>
            <a:ext cx="3657600" cy="2971800"/>
          </a:xfrm>
          <a:prstGeom prst="rect">
            <a:avLst/>
          </a:prstGeom>
          <a:noFill/>
          <a:ln w="9525">
            <a:noFill/>
            <a:miter lim="800000"/>
            <a:headEnd/>
            <a:tailEnd/>
          </a:ln>
          <a:effectLst/>
        </p:spPr>
      </p:pic>
      <p:sp>
        <p:nvSpPr>
          <p:cNvPr id="4" name="Content Placeholder 3"/>
          <p:cNvSpPr>
            <a:spLocks noGrp="1"/>
          </p:cNvSpPr>
          <p:nvPr>
            <p:ph sz="quarter" idx="2"/>
          </p:nvPr>
        </p:nvSpPr>
        <p:spPr/>
        <p:txBody>
          <a:bodyPr>
            <a:normAutofit fontScale="92500" lnSpcReduction="20000"/>
          </a:bodyPr>
          <a:lstStyle/>
          <a:p>
            <a:r>
              <a:rPr lang="en-US" sz="2600" dirty="0" smtClean="0"/>
              <a:t>A digital image is a picture which contains a fixed number of rows and columns of pixels.</a:t>
            </a:r>
          </a:p>
          <a:p>
            <a:endParaRPr lang="en-US" sz="2600" dirty="0" smtClean="0"/>
          </a:p>
          <a:p>
            <a:r>
              <a:rPr lang="en-US" sz="2600" dirty="0" smtClean="0"/>
              <a:t>Typically ,</a:t>
            </a:r>
            <a:r>
              <a:rPr lang="en-US" sz="2600" dirty="0" smtClean="0"/>
              <a:t>the </a:t>
            </a:r>
            <a:r>
              <a:rPr lang="en-US" sz="2600" dirty="0" smtClean="0"/>
              <a:t>pixels </a:t>
            </a:r>
            <a:r>
              <a:rPr lang="en-US" sz="2600" dirty="0" smtClean="0"/>
              <a:t>are stored in a computer memory as a raster map,2D array of small integers</a:t>
            </a:r>
            <a:r>
              <a:rPr lang="en-US" sz="2600" dirty="0" smtClean="0"/>
              <a:t>. These </a:t>
            </a:r>
            <a:r>
              <a:rPr lang="en-US" sz="2600" dirty="0" smtClean="0"/>
              <a:t>values are often transmitted or stored in compressed form</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775477674"/>
              </p:ext>
            </p:extLst>
          </p:nvPr>
        </p:nvGraphicFramePr>
        <p:xfrm>
          <a:off x="1066800" y="1676400"/>
          <a:ext cx="65532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p:cNvSpPr>
            <a:spLocks noGrp="1"/>
          </p:cNvSpPr>
          <p:nvPr>
            <p:ph type="title"/>
          </p:nvPr>
        </p:nvSpPr>
        <p:spPr>
          <a:xfrm>
            <a:off x="457200" y="274638"/>
            <a:ext cx="7467600" cy="1143000"/>
          </a:xfrm>
        </p:spPr>
        <p:txBody>
          <a:bodyPr/>
          <a:lstStyle/>
          <a:p>
            <a:r>
              <a:rPr lang="en-US" dirty="0" smtClean="0"/>
              <a:t>THE CANNYEDGE APPROACH FOR EDGE DETECTION :</a:t>
            </a:r>
            <a:endParaRPr lang="en-US" dirty="0"/>
          </a:p>
        </p:txBody>
      </p:sp>
    </p:spTree>
    <p:extLst>
      <p:ext uri="{BB962C8B-B14F-4D97-AF65-F5344CB8AC3E}">
        <p14:creationId xmlns:p14="http://schemas.microsoft.com/office/powerpoint/2010/main" val="1525272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Gaussian Filter in Canny edge</a:t>
            </a:r>
            <a:endParaRPr lang="en-US" dirty="0"/>
          </a:p>
        </p:txBody>
      </p:sp>
      <p:pic>
        <p:nvPicPr>
          <p:cNvPr id="4098" name="Picture 2" descr="C:\Users\Admin\Downloads\imagegau.jpg"/>
          <p:cNvPicPr>
            <a:picLocks noGrp="1" noChangeAspect="1" noChangeArrowheads="1"/>
          </p:cNvPicPr>
          <p:nvPr>
            <p:ph sz="quarter" idx="1"/>
          </p:nvPr>
        </p:nvPicPr>
        <p:blipFill>
          <a:blip r:embed="rId2"/>
          <a:srcRect/>
          <a:stretch>
            <a:fillRect/>
          </a:stretch>
        </p:blipFill>
        <p:spPr bwMode="auto">
          <a:xfrm>
            <a:off x="457200" y="2209800"/>
            <a:ext cx="3886200" cy="2514600"/>
          </a:xfrm>
          <a:prstGeom prst="rect">
            <a:avLst/>
          </a:prstGeom>
          <a:noFill/>
        </p:spPr>
      </p:pic>
      <p:sp>
        <p:nvSpPr>
          <p:cNvPr id="4" name="Content Placeholder 3"/>
          <p:cNvSpPr>
            <a:spLocks noGrp="1"/>
          </p:cNvSpPr>
          <p:nvPr>
            <p:ph sz="quarter" idx="2"/>
          </p:nvPr>
        </p:nvSpPr>
        <p:spPr/>
        <p:txBody>
          <a:bodyPr>
            <a:normAutofit fontScale="85000" lnSpcReduction="20000"/>
          </a:bodyPr>
          <a:lstStyle/>
          <a:p>
            <a:r>
              <a:rPr lang="en-US" dirty="0" smtClean="0"/>
              <a:t>The Gaussian smoothing in the Canny edge detector fulfills two purposes: First, </a:t>
            </a:r>
            <a:r>
              <a:rPr lang="en-US" b="1" dirty="0" smtClean="0"/>
              <a:t>it can be used to control the amount of detail that appears in the edge image </a:t>
            </a:r>
            <a:r>
              <a:rPr lang="en-US" dirty="0" smtClean="0"/>
              <a:t>and Second, </a:t>
            </a:r>
            <a:r>
              <a:rPr lang="en-US" b="1" dirty="0" smtClean="0"/>
              <a:t>it can be used to suppress noise.</a:t>
            </a:r>
            <a:r>
              <a:rPr lang="en-US" dirty="0" smtClean="0"/>
              <a:t> All the edges have been detected and almost all of the noise has been removed.</a:t>
            </a:r>
          </a:p>
          <a:p>
            <a:r>
              <a:rPr lang="en-US" dirty="0" smtClean="0"/>
              <a:t>Gaussian functions are widely used in signal processing to define gaussian filters and  for image processing.</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400800" y="304800"/>
            <a:ext cx="2133600" cy="6248400"/>
          </a:xfrm>
        </p:spPr>
        <p:txBody>
          <a:bodyPr>
            <a:noAutofit/>
          </a:bodyPr>
          <a:lstStyle/>
          <a:p>
            <a:r>
              <a:rPr lang="en-US" sz="1800" dirty="0" smtClean="0"/>
              <a:t>Convolution is a simple mathematical operation which is fundamental to many common image processing operators .</a:t>
            </a:r>
          </a:p>
          <a:p>
            <a:r>
              <a:rPr lang="en-US" sz="1800" dirty="0" smtClean="0"/>
              <a:t>Convolution provides a way of multiplying 2 arrays of numbers generally of different sizes but of the same dimensionality to produce a third array of numbers with same dimensionality.</a:t>
            </a:r>
          </a:p>
        </p:txBody>
      </p:sp>
      <p:sp>
        <p:nvSpPr>
          <p:cNvPr id="4" name="Content Placeholder 3"/>
          <p:cNvSpPr>
            <a:spLocks noGrp="1"/>
          </p:cNvSpPr>
          <p:nvPr>
            <p:ph sz="quarter" idx="1"/>
          </p:nvPr>
        </p:nvSpPr>
        <p:spPr/>
        <p:txBody>
          <a:bodyPr/>
          <a:lstStyle/>
          <a:p>
            <a:r>
              <a:rPr lang="en-US" dirty="0" smtClean="0"/>
              <a:t>Convolution In Gaussian Filter</a:t>
            </a:r>
            <a:endParaRPr lang="en-US" dirty="0"/>
          </a:p>
        </p:txBody>
      </p:sp>
      <p:pic>
        <p:nvPicPr>
          <p:cNvPr id="5" name="Picture 4"/>
          <p:cNvPicPr/>
          <p:nvPr/>
        </p:nvPicPr>
        <p:blipFill>
          <a:blip r:embed="rId2" cstate="print"/>
          <a:srcRect/>
          <a:stretch>
            <a:fillRect/>
          </a:stretch>
        </p:blipFill>
        <p:spPr bwMode="auto">
          <a:xfrm>
            <a:off x="152400" y="1219200"/>
            <a:ext cx="563880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 OF SOBEL X/SOBEL Y FILTERS</a:t>
            </a:r>
            <a:endParaRPr lang="en-US" u="sng" dirty="0"/>
          </a:p>
        </p:txBody>
      </p:sp>
      <p:sp>
        <p:nvSpPr>
          <p:cNvPr id="3" name="Content Placeholder 2"/>
          <p:cNvSpPr>
            <a:spLocks noGrp="1"/>
          </p:cNvSpPr>
          <p:nvPr>
            <p:ph sz="quarter" idx="1"/>
          </p:nvPr>
        </p:nvSpPr>
        <p:spPr/>
        <p:txBody>
          <a:bodyPr/>
          <a:lstStyle/>
          <a:p>
            <a:r>
              <a:rPr lang="en-US" dirty="0" smtClean="0"/>
              <a:t>The sobel operator or sobel filter is used in image processing and computer vision particularly within edge detection algorithms where it creates an image emphasising edges.</a:t>
            </a:r>
          </a:p>
          <a:p>
            <a:r>
              <a:rPr lang="en-US" dirty="0" smtClean="0"/>
              <a:t>Sobel operator is used to detect two kinds of edges in an image :vertical direction and horizontal direction.</a:t>
            </a:r>
          </a:p>
          <a:p>
            <a:r>
              <a:rPr lang="en-US" dirty="0" smtClean="0"/>
              <a:t>When we use a Sobel X </a:t>
            </a:r>
            <a:r>
              <a:rPr lang="en-US" dirty="0" smtClean="0"/>
              <a:t>filter , only </a:t>
            </a:r>
            <a:r>
              <a:rPr lang="en-US" dirty="0" smtClean="0"/>
              <a:t>the Y coordinates of the image are displayed and while Sobel Y filter is used only the X coordinates are displayed.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 OF SOBEL X/SOBEL Y FILTERS</a:t>
            </a:r>
            <a:endParaRPr lang="en-US" u="sng" dirty="0"/>
          </a:p>
        </p:txBody>
      </p:sp>
      <p:sp>
        <p:nvSpPr>
          <p:cNvPr id="3" name="Content Placeholder 2"/>
          <p:cNvSpPr>
            <a:spLocks noGrp="1"/>
          </p:cNvSpPr>
          <p:nvPr>
            <p:ph sz="quarter" idx="1"/>
          </p:nvPr>
        </p:nvSpPr>
        <p:spPr/>
        <p:txBody>
          <a:bodyPr/>
          <a:lstStyle/>
          <a:p>
            <a:pPr marL="0" indent="0">
              <a:buNone/>
            </a:pPr>
            <a:endParaRPr lang="en-IN" dirty="0" smtClean="0"/>
          </a:p>
          <a:p>
            <a:r>
              <a:rPr lang="en-US" dirty="0" smtClean="0"/>
              <a:t> </a:t>
            </a:r>
            <a:r>
              <a:rPr lang="en-US" dirty="0"/>
              <a:t>An edge direction falling in each color region will be set to a specific angle values, for instance θ in [0°, 22.5°] or [157.5°, 180°] maps to 0°. </a:t>
            </a:r>
            <a:endParaRPr lang="en-IN" dirty="0"/>
          </a:p>
        </p:txBody>
      </p:sp>
      <p:pic>
        <p:nvPicPr>
          <p:cNvPr id="1026" name="Picture 2" descr="C:\Users\Poorval\Documents\nsaf &amp; SS proj\Eight-gradient-directions-division-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744" y="3276600"/>
            <a:ext cx="5062056"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47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Theta Calculations and Mapping</a:t>
            </a:r>
            <a:endParaRPr lang="en-US" dirty="0"/>
          </a:p>
        </p:txBody>
      </p:sp>
      <p:pic>
        <p:nvPicPr>
          <p:cNvPr id="5122" name="Picture 2" descr="C:\Users\Admin\Downloads\3.png"/>
          <p:cNvPicPr>
            <a:picLocks noGrp="1" noChangeAspect="1" noChangeArrowheads="1"/>
          </p:cNvPicPr>
          <p:nvPr>
            <p:ph sz="quarter" idx="2"/>
          </p:nvPr>
        </p:nvPicPr>
        <p:blipFill>
          <a:blip r:embed="rId2"/>
          <a:srcRect/>
          <a:stretch>
            <a:fillRect/>
          </a:stretch>
        </p:blipFill>
        <p:spPr bwMode="auto">
          <a:xfrm>
            <a:off x="228600" y="2362200"/>
            <a:ext cx="4038600" cy="3200400"/>
          </a:xfrm>
          <a:prstGeom prst="rect">
            <a:avLst/>
          </a:prstGeom>
          <a:noFill/>
        </p:spPr>
      </p:pic>
      <p:sp>
        <p:nvSpPr>
          <p:cNvPr id="4" name="Content Placeholder 3"/>
          <p:cNvSpPr>
            <a:spLocks noGrp="1"/>
          </p:cNvSpPr>
          <p:nvPr>
            <p:ph sz="quarter" idx="4"/>
          </p:nvPr>
        </p:nvSpPr>
        <p:spPr/>
        <p:txBody>
          <a:bodyPr/>
          <a:lstStyle/>
          <a:p>
            <a:r>
              <a:rPr lang="en-US" dirty="0" smtClean="0"/>
              <a:t>The edge direction angle is rounded to one of four angles representing </a:t>
            </a:r>
            <a:r>
              <a:rPr lang="en-US" dirty="0" smtClean="0"/>
              <a:t>vertical , horizontal </a:t>
            </a:r>
            <a:r>
              <a:rPr lang="en-US" dirty="0" smtClean="0"/>
              <a:t>and two diagonals(0,45,90,135 degrees).</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MAXIMUM SUPRESSION</a:t>
            </a:r>
            <a:endParaRPr lang="en-US" dirty="0"/>
          </a:p>
        </p:txBody>
      </p:sp>
      <p:sp>
        <p:nvSpPr>
          <p:cNvPr id="3" name="Content Placeholder 2"/>
          <p:cNvSpPr>
            <a:spLocks noGrp="1"/>
          </p:cNvSpPr>
          <p:nvPr>
            <p:ph sz="quarter" idx="1"/>
          </p:nvPr>
        </p:nvSpPr>
        <p:spPr/>
        <p:txBody>
          <a:bodyPr/>
          <a:lstStyle/>
          <a:p>
            <a:r>
              <a:rPr lang="en-US" dirty="0"/>
              <a:t>Non-maximum suppression is an </a:t>
            </a:r>
            <a:r>
              <a:rPr lang="en-US" dirty="0">
                <a:hlinkClick r:id="rId2" tooltip="Edge detection"/>
              </a:rPr>
              <a:t>edge thinning</a:t>
            </a:r>
            <a:r>
              <a:rPr lang="en-US" dirty="0"/>
              <a:t> </a:t>
            </a:r>
            <a:r>
              <a:rPr lang="en-US" dirty="0" smtClean="0"/>
              <a:t>technique</a:t>
            </a:r>
          </a:p>
          <a:p>
            <a:r>
              <a:rPr lang="en-US" dirty="0"/>
              <a:t>Non-maximum suppression is applied to find </a:t>
            </a:r>
            <a:r>
              <a:rPr lang="en-US" b="1" dirty="0"/>
              <a:t>"the largest" edge</a:t>
            </a:r>
            <a:r>
              <a:rPr lang="en-US" dirty="0"/>
              <a:t>. After applying gradient calculation, the edge extracted from the gradient value is still quite blurred</a:t>
            </a:r>
            <a:r>
              <a:rPr lang="en-US" dirty="0" smtClean="0"/>
              <a:t>.</a:t>
            </a:r>
          </a:p>
          <a:p>
            <a:r>
              <a:rPr lang="en-US" dirty="0"/>
              <a:t>Thus non-maximum suppression can help to suppress all the gradient values (by setting them to 0) except the local maxima, which indicate locations with the sharpest change of intensity value</a:t>
            </a:r>
            <a:r>
              <a:rPr lang="en-US" dirty="0" smtClean="0"/>
              <a:t>.</a:t>
            </a: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TotalTime>
  <Words>757</Words>
  <Application>Microsoft Office PowerPoint</Application>
  <PresentationFormat>On-screen Show (4:3)</PresentationFormat>
  <Paragraphs>71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NSAF AND S/S PROJECT T2  AIM : EDGE DETECTION USING              CANNYEDGE METHOD </vt:lpstr>
      <vt:lpstr>WHAT IS A DIGITAL IMAGE AND HOW IT IS STORED?</vt:lpstr>
      <vt:lpstr>THE CANNYEDGE APPROACH FOR EDGE DETECTION :</vt:lpstr>
      <vt:lpstr>Use of Gaussian Filter in Canny edge</vt:lpstr>
      <vt:lpstr>PowerPoint Presentation</vt:lpstr>
      <vt:lpstr>USE OF SOBEL X/SOBEL Y FILTERS</vt:lpstr>
      <vt:lpstr>USE OF SOBEL X/SOBEL Y FILTERS</vt:lpstr>
      <vt:lpstr>Theta Calculations and Mapping</vt:lpstr>
      <vt:lpstr>NON MAXIMUM SUPRESSION</vt:lpstr>
      <vt:lpstr>HOW NON MAXIMUM SUPRESSION WORKS ?</vt:lpstr>
      <vt:lpstr>THRESHOLDING AND RESULTANT IMAGE</vt:lpstr>
      <vt:lpstr>THRESHOLDING AND RESULTANT IMAGE</vt:lpstr>
      <vt:lpstr>PowerPoint Presentation</vt:lpstr>
      <vt:lpstr>APPLICATIONS OF EDGE DETECTION:</vt:lpstr>
      <vt:lpstr>WHAT WE LEARNT……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Poorval Wanere</cp:lastModifiedBy>
  <cp:revision>29</cp:revision>
  <dcterms:created xsi:type="dcterms:W3CDTF">2019-11-08T14:41:51Z</dcterms:created>
  <dcterms:modified xsi:type="dcterms:W3CDTF">2019-11-09T07:18:21Z</dcterms:modified>
</cp:coreProperties>
</file>