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8" r:id="rId14"/>
    <p:sldId id="2146847067" r:id="rId15"/>
    <p:sldId id="2146847070" r:id="rId16"/>
    <p:sldId id="2146847062" r:id="rId17"/>
    <p:sldId id="2146847061" r:id="rId18"/>
    <p:sldId id="2146847055" r:id="rId19"/>
    <p:sldId id="2146847059" r:id="rId20"/>
    <p:sldId id="21468470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Predicting Eligibility for The Challenge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Poorvi Mathur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JECRC Foundation (AI&amp;DS)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F9EA5-8029-8027-8459-E2A505F08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01"/>
          <a:stretch>
            <a:fillRect/>
          </a:stretch>
        </p:blipFill>
        <p:spPr>
          <a:xfrm>
            <a:off x="714083" y="1232452"/>
            <a:ext cx="10763834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9862D-DB24-7B84-EEDF-9FEB96FF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11029616" cy="50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10F15-0150-BA8D-4575-691B9DAE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92CB-9E0F-5380-B1D8-C603C41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C303D-5F77-A56A-E9E0-6B5F5D4B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6" y="1232452"/>
            <a:ext cx="10724147" cy="48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5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Problem: Predicted the predominant NSAP scheme for a district using an aggregated dataset.</a:t>
            </a:r>
          </a:p>
          <a:p>
            <a:pPr marL="305435" indent="-305435"/>
            <a:r>
              <a:rPr lang="en-US" sz="2800" dirty="0"/>
              <a:t>Solution: Developed a robust machine learning model using Python and IBM Watson Studio, covering the entire data science workflow.</a:t>
            </a:r>
          </a:p>
          <a:p>
            <a:pPr marL="305435" indent="-305435"/>
            <a:r>
              <a:rPr lang="en-US" sz="2800" dirty="0"/>
              <a:t>Impact: The model provides a practical tool for government agencies to make data-driven decisions, improving resource planning and program efficiency.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C18B5-E04D-FFE2-6E5F-1697C61C8E66}"/>
              </a:ext>
            </a:extLst>
          </p:cNvPr>
          <p:cNvSpPr txBox="1"/>
          <p:nvPr/>
        </p:nvSpPr>
        <p:spPr>
          <a:xfrm>
            <a:off x="2811044" y="3105834"/>
            <a:ext cx="5757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https://github.com/poorvi-mathur/NSAP_PREDICTION.git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Individual Eligibility Prediction</a:t>
            </a:r>
          </a:p>
          <a:p>
            <a:pPr marL="305435" indent="-305435"/>
            <a:r>
              <a:rPr lang="en-IN" sz="2800" dirty="0"/>
              <a:t>Geospatial Integration</a:t>
            </a:r>
          </a:p>
          <a:p>
            <a:pPr marL="305435" indent="-305435"/>
            <a:r>
              <a:rPr lang="en-IN" sz="2800" dirty="0"/>
              <a:t>Real-Time Analytics</a:t>
            </a:r>
          </a:p>
          <a:p>
            <a:pPr marL="305435" indent="-305435"/>
            <a:r>
              <a:rPr lang="en-IN" sz="2800" dirty="0"/>
              <a:t>Causal Inference</a:t>
            </a:r>
          </a:p>
          <a:p>
            <a:pPr marL="305435" indent="-305435"/>
            <a:r>
              <a:rPr lang="en-IN" sz="2800" dirty="0"/>
              <a:t>Time-Series Forecasting</a:t>
            </a:r>
          </a:p>
          <a:p>
            <a:pPr marL="305435" indent="-305435"/>
            <a:r>
              <a:rPr lang="en-IN" sz="2800" dirty="0"/>
              <a:t>Enhanced AI Capabilities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947E6-B02E-5519-F88B-23704E8D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36" y="702156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625581"/>
            <a:ext cx="2336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RAG LAB certificate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67735-1899-2CF7-B499-147854388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94015" y="90365"/>
            <a:ext cx="5899989" cy="76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Problem statement 34 - Predicting Eligibility for The Challenge: using Machine Learning The National Social Assistance Program (NSAP) is a flagship social security and welfare program by the Government of India. It aims to provide financial assistance to the elderly, widows, and persons with disabilities belonging to below-poverty-line (BPL) households. The program consists of several sub-schemes, each with specific eligibility criteria. Manually verifying applications and assigning the correct scheme can be a time consuming and error-prone process. Delays or incorrect allocation can prevent deserving individuals from receiving timely financial aid. Your task is to design, build, and evaluate a multi-class classification model that can accurately predict the most appropriate NSAP scheme for an applicant based on their demographic and socio-economic data. The goal is to create a reliable tool that could assist government agencies in quickly and accurately categorizing applicants, ensuring that benefits are delivered to the right people efficiently. 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Watsonx.ai Studio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Jupyter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Notebook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Python libraries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59080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model serves as a vital tool that helps government agencies move from reactive policy to proactive, data-driven strategy, ensuring resources reach the right people more efficiently.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71A56B-1CBC-E77D-64F7-C7CC4D30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" y="2796458"/>
            <a:ext cx="10909767" cy="400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Predictive Resource Planning: Anticipates future scheme needs by location and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Actionable Policy Insights: Explains the reasons behind predictions to inform policy decisions.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Automated Data Auditing: Flags data anomalies for quality control and investigation.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Targeted Recommendations: Suggests which schemes to prioritize to increase program impact.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11012"/>
            <a:ext cx="11029615" cy="4673324"/>
          </a:xfrm>
        </p:spPr>
        <p:txBody>
          <a:bodyPr/>
          <a:lstStyle/>
          <a:p>
            <a:pPr marL="305435" indent="-305435"/>
            <a:r>
              <a:rPr lang="en-IN" sz="2800" dirty="0"/>
              <a:t>District and State-Level Administrators</a:t>
            </a:r>
          </a:p>
          <a:p>
            <a:pPr marL="305435" indent="-305435"/>
            <a:r>
              <a:rPr lang="en-IN" sz="2800" dirty="0"/>
              <a:t>Data Analysts and Auditors</a:t>
            </a:r>
          </a:p>
          <a:p>
            <a:pPr marL="305435" indent="-305435"/>
            <a:r>
              <a:rPr lang="en-US" sz="2800" dirty="0"/>
              <a:t>Policymakers at the National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069FB-6807-8A19-A9EC-5F4BA74031B9}"/>
              </a:ext>
            </a:extLst>
          </p:cNvPr>
          <p:cNvSpPr txBox="1"/>
          <p:nvPr/>
        </p:nvSpPr>
        <p:spPr>
          <a:xfrm>
            <a:off x="581192" y="1302026"/>
            <a:ext cx="106202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end users of this model would be government officials and policymakers working within the National Social Assistance Program (NSAP) and related social welfare departments.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3743C-7BF9-FC37-DC6D-37A4A11D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00"/>
          <a:stretch>
            <a:fillRect/>
          </a:stretch>
        </p:blipFill>
        <p:spPr>
          <a:xfrm>
            <a:off x="581192" y="1244484"/>
            <a:ext cx="11029616" cy="50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799A1B-C746-1565-5CAB-EE324C03C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053"/>
          <a:stretch>
            <a:fillRect/>
          </a:stretch>
        </p:blipFill>
        <p:spPr>
          <a:xfrm>
            <a:off x="1110779" y="1411706"/>
            <a:ext cx="9970441" cy="4499475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152</TotalTime>
  <Words>494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Predicting Eligibility for The Challenge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Bhupesh Mathur</cp:lastModifiedBy>
  <cp:revision>145</cp:revision>
  <dcterms:created xsi:type="dcterms:W3CDTF">2021-05-26T16:50:10Z</dcterms:created>
  <dcterms:modified xsi:type="dcterms:W3CDTF">2025-08-04T13:47:26Z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