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i="1" dirty="0"/>
              <a:t>𝗦𝗧𝗨𝗗𝗘𝗡𝗧 :</a:t>
            </a:r>
            <a:r>
              <a:rPr lang="en-US" sz="2000" b="1" i="1" dirty="0"/>
              <a:t>POORVIKA S</a:t>
            </a:r>
            <a:endParaRPr lang="en-IN" sz="2000" b="1" i="1" dirty="0"/>
          </a:p>
          <a:p>
            <a:pPr lvl="5"/>
            <a:r>
              <a:rPr lang="en-IN" sz="2000" b="1" i="1" dirty="0"/>
              <a:t>𝗥𝗘𝗚𝗜𝗦𝗧𝗘𝗥 𝗡𝗢 𝗔𝗡𝗗 𝗡𝗠𝗜𝗗 :  </a:t>
            </a:r>
            <a:r>
              <a:rPr lang="en-US" sz="2000" b="1" i="1" dirty="0"/>
              <a:t>autunm1703212405446</a:t>
            </a:r>
            <a:endParaRPr lang="en-IN" sz="2000" b="1" i="1" dirty="0"/>
          </a:p>
          <a:p>
            <a:pPr lvl="5"/>
            <a:r>
              <a:rPr lang="en-IN" sz="2000" b="1" i="1" dirty="0"/>
              <a:t>𝗗𝗘𝗣𝗔𝗥𝗧𝗠𝗘𝗡𝗧 : 𝗕𝗖𝗔</a:t>
            </a:r>
          </a:p>
          <a:p>
            <a:pPr lvl="5"/>
            <a:r>
              <a:rPr lang="en-IN" sz="2000" b="1" i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i="1" dirty="0"/>
              <a:t>                       𝗨𝗡𝗜𝗩𝗘𝗥𝗦𝗜𝗧𝗬 𝗢</a:t>
            </a:r>
            <a:r>
              <a:rPr lang="en-US" sz="2000" b="1" i="1" dirty="0"/>
              <a:t>F M</a:t>
            </a:r>
            <a:r>
              <a:rPr lang="en-IN" sz="2000" b="1" i="1" dirty="0"/>
              <a:t>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DB18AE-F7FA-10F4-6DFE-4E74D6842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27578"/>
            <a:ext cx="1810342" cy="41364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C382987-4547-53D6-10A7-D2E42010C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8" y="2407678"/>
            <a:ext cx="3227017" cy="438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Poorvika Saravanan</cp:lastModifiedBy>
  <cp:revision>11</cp:revision>
  <dcterms:created xsi:type="dcterms:W3CDTF">2025-09-06T08:07:40Z</dcterms:created>
  <dcterms:modified xsi:type="dcterms:W3CDTF">2025-09-10T08:02:13Z</dcterms:modified>
</cp:coreProperties>
</file>