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18288000" cy="10287000"/>
  <p:embeddedFontLs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j+eTo8bv7ZcF0J971heE7CrmI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8288001" cy="10287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4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jp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42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43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13333669" y="4441955"/>
            <a:ext cx="3818254" cy="1652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5080" rtl="0" algn="l">
              <a:lnSpc>
                <a:spcPct val="1150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Collect</a:t>
            </a: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3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Manipulate</a:t>
            </a: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3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Visualise</a:t>
            </a:r>
            <a:endParaRPr sz="3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1"/>
          <p:cNvGrpSpPr/>
          <p:nvPr/>
        </p:nvGrpSpPr>
        <p:grpSpPr>
          <a:xfrm>
            <a:off x="1028700" y="0"/>
            <a:ext cx="16177203" cy="6756212"/>
            <a:chOff x="1028700" y="0"/>
            <a:chExt cx="16177203" cy="6756212"/>
          </a:xfrm>
        </p:grpSpPr>
        <p:sp>
          <p:nvSpPr>
            <p:cNvPr id="46" name="Google Shape;46;p1"/>
            <p:cNvSpPr/>
            <p:nvPr/>
          </p:nvSpPr>
          <p:spPr>
            <a:xfrm>
              <a:off x="13346369" y="4089752"/>
              <a:ext cx="3859534" cy="285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542714" y="5432237"/>
              <a:ext cx="3257550" cy="1323975"/>
            </a:xfrm>
            <a:custGeom>
              <a:rect b="b" l="l" r="r" t="t"/>
              <a:pathLst>
                <a:path extrusionOk="0" h="1323975" w="3257550">
                  <a:moveTo>
                    <a:pt x="3257550" y="1323975"/>
                  </a:moveTo>
                  <a:lnTo>
                    <a:pt x="0" y="1323975"/>
                  </a:lnTo>
                  <a:lnTo>
                    <a:pt x="0" y="0"/>
                  </a:lnTo>
                  <a:lnTo>
                    <a:pt x="3257550" y="0"/>
                  </a:lnTo>
                  <a:lnTo>
                    <a:pt x="3257550" y="1323975"/>
                  </a:lnTo>
                  <a:close/>
                </a:path>
              </a:pathLst>
            </a:custGeom>
            <a:solidFill>
              <a:srgbClr val="EB3A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8700" y="183938"/>
              <a:ext cx="2076449" cy="132397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3106552" y="0"/>
              <a:ext cx="1895474" cy="189547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028700" y="579881"/>
              <a:ext cx="4486290" cy="73342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193874" y="651808"/>
              <a:ext cx="1914524" cy="75247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01913" y="127412"/>
              <a:ext cx="1800224" cy="180022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 txBox="1"/>
          <p:nvPr>
            <p:ph type="title"/>
          </p:nvPr>
        </p:nvSpPr>
        <p:spPr>
          <a:xfrm>
            <a:off x="1016000" y="3643286"/>
            <a:ext cx="8526780" cy="162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Adobe Analytics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016000" y="6577675"/>
            <a:ext cx="62358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 </a:t>
            </a:r>
            <a:endParaRPr sz="104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181174" y="8621352"/>
            <a:ext cx="4333816" cy="31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 JOURNEY THROUGH  DISNEY</a:t>
            </a:r>
            <a:endParaRPr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61065" y="765607"/>
            <a:ext cx="219710" cy="2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261065" y="932412"/>
            <a:ext cx="219710" cy="2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1105" y="1309304"/>
            <a:ext cx="7869046" cy="352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5">
            <a:alphaModFix/>
          </a:blip>
          <a:srcRect b="10603" l="0" r="7718" t="0"/>
          <a:stretch/>
        </p:blipFill>
        <p:spPr>
          <a:xfrm>
            <a:off x="443764" y="6286500"/>
            <a:ext cx="8596238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5983" y="1517774"/>
            <a:ext cx="2971800" cy="368319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5291947" y="492264"/>
            <a:ext cx="758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Purchasers’ behavior from Mobile and Non-Mobile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1872123" y="5324343"/>
            <a:ext cx="5739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 between users through mobile  and non- mobile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9525000" y="7810500"/>
            <a:ext cx="80212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orders through mobile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increase our marketing through small sites to get  orders through mobile.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give some discounts on purchasing from cart.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9982200" y="5200971"/>
            <a:ext cx="63845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 mobile has still some orders.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maintain it, we can launch some products having large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2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50401"/>
            <a:ext cx="8735863" cy="365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/>
        </p:nvSpPr>
        <p:spPr>
          <a:xfrm>
            <a:off x="5649763" y="259515"/>
            <a:ext cx="6934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4 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Abandoned Cart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5">
            <a:alphaModFix/>
          </a:blip>
          <a:srcRect b="0" l="0" r="0" t="5019"/>
          <a:stretch/>
        </p:blipFill>
        <p:spPr>
          <a:xfrm>
            <a:off x="7696200" y="5829300"/>
            <a:ext cx="100584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3238119" y="5306020"/>
            <a:ext cx="3326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Visits are high on abandoned cart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11531707" y="9372600"/>
            <a:ext cx="2387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less orders though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181100"/>
            <a:ext cx="10363200" cy="3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9731" y="5753100"/>
            <a:ext cx="11270069" cy="354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1776665" y="2440018"/>
            <a:ext cx="5327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increase the rate of orders through abandoned cart: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some guarantee of the product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vouchers on different payment methods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discounts.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1143000" y="6924828"/>
            <a:ext cx="44073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 special offers on purchase from abandoned cart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them different products on the basis of their cart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7696200" y="13335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641" y="647700"/>
            <a:ext cx="7058340" cy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96139" y="647700"/>
            <a:ext cx="6754289" cy="67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1813604" y="7810500"/>
            <a:ext cx="5114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marketing channel helps to bring purchasers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should increase this number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Marketing channels should be increased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10496139" y="7934414"/>
            <a:ext cx="68015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shows how many people return to see their carts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should be a automatic reminder sent to their mail or mobile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6488525" y="4358991"/>
            <a:ext cx="53120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9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316571" y="8420100"/>
            <a:ext cx="365600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Any Question?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Please Ask!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526" y="-233518"/>
            <a:ext cx="18322638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723900"/>
            <a:ext cx="3352800" cy="5564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13636856" y="880212"/>
            <a:ext cx="39570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 THROUGH DISNEY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6479893" y="1562100"/>
            <a:ext cx="5257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sz="8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914400" y="544830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11699593" y="6444615"/>
            <a:ext cx="38034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B3A1B"/>
                </a:solidFill>
                <a:latin typeface="Trebuchet MS"/>
                <a:ea typeface="Trebuchet MS"/>
                <a:cs typeface="Trebuchet MS"/>
                <a:sym typeface="Trebuchet MS"/>
              </a:rPr>
              <a:t>Part 4</a:t>
            </a:r>
            <a:r>
              <a:rPr lang="en-US" sz="2800">
                <a:solidFill>
                  <a:srgbClr val="EB3A1B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Abandoned carts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276600" y="3630013"/>
            <a:ext cx="35544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B3A1B"/>
                </a:solidFill>
                <a:latin typeface="Trebuchet MS"/>
                <a:ea typeface="Trebuchet MS"/>
                <a:cs typeface="Trebuchet MS"/>
                <a:sym typeface="Trebuchet MS"/>
              </a:rPr>
              <a:t>Part 1</a:t>
            </a:r>
            <a:r>
              <a:rPr lang="en-US" sz="2400">
                <a:solidFill>
                  <a:srgbClr val="EB3A1B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Purchasers Behavior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12359648" y="3506567"/>
            <a:ext cx="2554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 </a:t>
            </a:r>
            <a:r>
              <a:rPr lang="en-US" sz="2400">
                <a:solidFill>
                  <a:srgbClr val="EB3A1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400">
                <a:solidFill>
                  <a:srgbClr val="EB3A1B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Order Value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2"/>
          <p:cNvSpPr/>
          <p:nvPr/>
        </p:nvSpPr>
        <p:spPr>
          <a:xfrm flipH="1" rot="10800000">
            <a:off x="3475759" y="4106437"/>
            <a:ext cx="3148445" cy="457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 flipH="1" rot="10800000">
            <a:off x="12297472" y="3968232"/>
            <a:ext cx="2678768" cy="457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475759" y="6925925"/>
            <a:ext cx="3276600" cy="457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0822405" y="3465850"/>
            <a:ext cx="202620" cy="46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053839" y="6444615"/>
            <a:ext cx="3999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B3A1B"/>
                </a:solidFill>
                <a:latin typeface="Trebuchet MS"/>
                <a:ea typeface="Trebuchet MS"/>
                <a:cs typeface="Trebuchet MS"/>
                <a:sym typeface="Trebuchet MS"/>
              </a:rPr>
              <a:t>Part 3</a:t>
            </a:r>
            <a:r>
              <a:rPr lang="en-US" sz="2400">
                <a:solidFill>
                  <a:srgbClr val="EB3A1B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Mobile vs.  Desktop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2"/>
          <p:cNvSpPr/>
          <p:nvPr/>
        </p:nvSpPr>
        <p:spPr>
          <a:xfrm flipH="1" rot="10800000">
            <a:off x="11941715" y="6944975"/>
            <a:ext cx="3390284" cy="457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3295650" y="4309497"/>
            <a:ext cx="33120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Indication of first purchases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 of purchases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Encourage it?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Effects of non- purchasers.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1582400" y="4281696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increase avg. order value up?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it depends on Mobile and Desktop?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Lacking Points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 steps should be taken?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250012" y="7200900"/>
            <a:ext cx="360765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Differences  between purchase flow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should we treat?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this Happens?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1901314" y="7339399"/>
            <a:ext cx="33999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Purchasing from there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often people come there?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we are lacking?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should we taken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" y="0"/>
            <a:ext cx="18286860" cy="102863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6691047" y="723900"/>
            <a:ext cx="4828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INTRODUCTION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7030499" y="1638300"/>
            <a:ext cx="35805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NAME- DATAS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4">
            <a:alphaModFix/>
          </a:blip>
          <a:srcRect b="5608" l="15250" r="13858" t="6223"/>
          <a:stretch/>
        </p:blipFill>
        <p:spPr>
          <a:xfrm>
            <a:off x="1905000" y="2705100"/>
            <a:ext cx="4171951" cy="56030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7924800" y="4352451"/>
            <a:ext cx="88106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am Poorvika Gupta. I am working as a team of one. I would like to thank Adobe and Disney both to give us such a nice experience.  I also like to thank my faculty, Mr. Ankit Sherawat, to encourage me to take part in this challenge. I really enjoyed this challenge and learned a lot from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1087971" y="5981700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:\Users\kcs\AppData\Local\Microsoft\Windows\INetCache\IE\PNKLBBRR\paper-2221812_960_720[1].jpg" id="99" name="Google Shape;99;p4"/>
          <p:cNvPicPr preferRelativeResize="0"/>
          <p:nvPr/>
        </p:nvPicPr>
        <p:blipFill rotWithShape="1">
          <a:blip r:embed="rId3">
            <a:alphaModFix/>
          </a:blip>
          <a:srcRect b="15411" l="13721" r="15349" t="16471"/>
          <a:stretch/>
        </p:blipFill>
        <p:spPr>
          <a:xfrm>
            <a:off x="3543" y="6391"/>
            <a:ext cx="18284457" cy="10284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3202170" y="365004"/>
            <a:ext cx="118871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Purchasers Analysis</a:t>
            </a:r>
            <a:endParaRPr i="1" sz="6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70" y="1380667"/>
            <a:ext cx="4744155" cy="39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3" y="5461009"/>
            <a:ext cx="9592965" cy="48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48858" y="-114300"/>
            <a:ext cx="18436857" cy="104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2514575"/>
            <a:ext cx="5466140" cy="4589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8">
            <a:alphaModFix/>
          </a:blip>
          <a:srcRect b="0" l="0" r="0" t="29868"/>
          <a:stretch/>
        </p:blipFill>
        <p:spPr>
          <a:xfrm>
            <a:off x="7239000" y="5310400"/>
            <a:ext cx="10376154" cy="335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39000" y="1181100"/>
            <a:ext cx="10376154" cy="3180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483098" y="718947"/>
            <a:ext cx="587154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1</a:t>
            </a: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Purchasers behavior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943840" y="754218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Visits on Products  vs. purchases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Visits should be increased for other products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10382459" y="4624656"/>
            <a:ext cx="37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purchasers by AGE GROUP.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7855077" y="898307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Hike in the middle of the month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middle of the month , provide attraction to visit again.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481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1" y="1946212"/>
            <a:ext cx="3132660" cy="317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8442" y="1946211"/>
            <a:ext cx="3235933" cy="317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000" y="6076949"/>
            <a:ext cx="4718477" cy="309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93521" y="6076949"/>
            <a:ext cx="5529153" cy="303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34950" y="1946215"/>
            <a:ext cx="4914124" cy="31976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4671901" y="425300"/>
            <a:ext cx="732162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Purchasers’ Visits from Social Sites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924414" y="2879800"/>
            <a:ext cx="50105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Visit/Unique visitors  from  Social Sites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Order through Social Sites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Only page reviews, no orders exist.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High product views but not the orders.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666751" y="6057899"/>
            <a:ext cx="504176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encourage orders?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939733" y="6823539"/>
            <a:ext cx="449579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Should Advertise on different platforms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look should influenced people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 on different products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marketing channels.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 should  be made attractive  with great deals to attract them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more  Sponsors.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" y="0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5740" y="1181100"/>
            <a:ext cx="7849357" cy="35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0391" y="5600700"/>
            <a:ext cx="8390809" cy="36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2239618" y="5181963"/>
            <a:ext cx="5181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some discount, offers, vouchers and much more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will force them to visit and purchase again and again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10392490" y="3924299"/>
            <a:ext cx="52666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middle of the months, give them one cash backs or something.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 deals on payment method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extra off on visit from social sites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5563847" y="3780027"/>
            <a:ext cx="1333501" cy="209919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 rot="10800000">
            <a:off x="982317" y="4132365"/>
            <a:ext cx="1333501" cy="209919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6604325" y="419100"/>
            <a:ext cx="50804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2 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Order Value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66394" y="5676900"/>
            <a:ext cx="3877412" cy="361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1562100"/>
            <a:ext cx="7176740" cy="32200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5676900"/>
            <a:ext cx="3654188" cy="3611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6604325" y="4959155"/>
            <a:ext cx="4743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addition is more but orders are very less.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7061918" y="6572250"/>
            <a:ext cx="38286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increase order value: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the discounts.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history preference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Checkouts offers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Reviews, quality , delivery date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 factor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698" y="5571948"/>
            <a:ext cx="4604788" cy="3658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9790" y="989392"/>
            <a:ext cx="2514600" cy="314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6399" y="698714"/>
            <a:ext cx="5778789" cy="372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7000" y="5486046"/>
            <a:ext cx="11029513" cy="3581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698619" y="4294257"/>
            <a:ext cx="327694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/ Desktop both have different keys of order value.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people through mobile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Desktop are used by less people.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275822" y="9348504"/>
            <a:ext cx="4122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 addition through mobile and desktop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0090829" y="4648200"/>
            <a:ext cx="4189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users purchase from different devices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9531092" y="9210004"/>
            <a:ext cx="53094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Gift cards, coupons  and offers should be there.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 bag should be in the eyes to increase order value.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1016000" y="3977332"/>
            <a:ext cx="8526780" cy="1623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" y="114943"/>
            <a:ext cx="18286860" cy="1028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150" y="1638300"/>
            <a:ext cx="5641084" cy="578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1634" y="1541611"/>
            <a:ext cx="5810933" cy="57883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/>
          <p:nvPr/>
        </p:nvSpPr>
        <p:spPr>
          <a:xfrm>
            <a:off x="5535411" y="292953"/>
            <a:ext cx="72183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Part 3 </a:t>
            </a: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Mobile  v/s  Desktop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5683047" y="7696200"/>
            <a:ext cx="692304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Differently handle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increase order we should keep the history of carts.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Products should have proper description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should have past reviews.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For, non – mobile users , there should be a different panel  to search.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Bounce rate in mobile is high than in non- mobile users.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2021-09-27T20:51:09Z</dcterms:created>
  <dc:creator>Poorvika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2021-09-27T00:00:00Z</vt:filetime>
  </property>
</Properties>
</file>