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927A-C01E-A94F-9BFA-38934AD52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223-2FEF-AC47-BDF2-61E16F1BD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0F0F-73D5-404F-9CDA-F202287F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89A2-7890-764D-B38A-42B066F7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92A6B-097E-A04B-A8BE-977C1A89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44D2-8837-6149-AEEB-D90E9345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D35B9-7C2A-F348-851B-BFB4268B4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A0D4-A20F-964F-978D-EAF672B6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D07B-288D-8A47-B8CC-BECB3142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53FF-F075-CF4B-914C-A542E4DE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2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C50B5-D972-E144-A3F8-21DC5D627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76E7D-CCC3-EA42-84E5-E73AD7A66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9D76-B6C2-CD42-AA0F-191744C9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2A46-4735-A142-92B1-270A3ABC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E5F4-70FA-604C-8FE2-8DE82E51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7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3877-8E73-514E-B2D9-7C1B99D6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BBCF-AD55-A34C-BCD8-650A2107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D2AA-C4A0-8445-8F26-95A9F18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0301-E593-1E44-AB37-DF2A1E8E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CD9C-AB81-5549-B1D8-A662E9CE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0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9283-0EFB-0245-94CE-646CE321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59E18-6DBE-A847-BF07-0E9B8ACE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2F55-3773-5F44-B708-E234486D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E27B-9DFC-5547-A008-2FCEFDAE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D266-F166-D04E-B70A-2790FF1F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B4B-3B7D-4944-93A8-51B8F881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4967-4670-F845-AAF3-C6436E8A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B6568-B6EA-A04F-8950-05D7E73AF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CF49D-2E85-1649-B580-E4ADD34D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F224-F057-D142-978A-A2242A3A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A907E-532B-E24B-9B5B-D600A8FF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D3D4-018A-A64F-95B4-052018DE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7F8C0-E392-AD45-ADF5-2EA395D1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7449C-E321-7F4D-AE4A-F026BF8B0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D929A-7967-2547-9EAE-656941A55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ABEDA-2FF4-E748-8D8C-531CC05F9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F2B13-2634-4741-9E8F-C3DDB18E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1753A-6F39-AB4C-AEFD-EB840BC1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C3FF9-6CF9-C14F-B2F3-493E3A03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96D8-C4D4-394A-906A-C48AD343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108DC-33AC-6C47-BE78-F2FF5BFA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089F7-1B80-3440-8AF8-F50849F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CF61-9FE2-C04D-8737-D5867B8F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BB9E6-196D-4747-A39F-3F8A4BE9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C1B90-D947-A242-A387-72E13A38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70C0-D6F6-0D47-9AFC-05BA6F86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2B9A-1FC4-EC41-AED7-73B4E7E9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0202-9B5D-4C40-A45D-18318D87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28F72-941F-F74C-A721-522CAC12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70E1A-FC8C-AA46-8603-40D08DE0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7E36D-2CF9-4642-B0E7-D59DF590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BF9C7-BE38-B546-AA84-0E504439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13E0-CCAD-6144-999E-6A280C7E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498F6-70A0-B742-BB4E-7911C0332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26C7F-AEA3-F346-B802-D69EA15A0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87CB7-575E-0E45-A605-446D44BD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7DC7D-406D-8D40-BE47-FDBEF75F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42030-ACF6-FA43-85AD-20A93AC9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FDD1B-1554-BF49-90EA-B8CD70A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04C64-FF92-2540-8993-5987DFEF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08B2-EA50-5B4F-BDE2-45FFE92F2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2C5D-E4EC-F84E-9DA2-9857CCD819E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D299-3832-794C-B672-06C99100C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7E0A-81D0-8F40-ACE0-A0C80A4EF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B688-7656-5343-87F5-FBE644B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6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2918" y="64363"/>
            <a:ext cx="4957359" cy="13524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168" y="483181"/>
            <a:ext cx="26743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2600" dirty="0"/>
              <a:t>Announcement  phase</a:t>
            </a:r>
          </a:p>
        </p:txBody>
      </p:sp>
      <p:sp>
        <p:nvSpPr>
          <p:cNvPr id="6" name="Oval 5"/>
          <p:cNvSpPr/>
          <p:nvPr/>
        </p:nvSpPr>
        <p:spPr>
          <a:xfrm>
            <a:off x="3696837" y="601986"/>
            <a:ext cx="477228" cy="49023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85332" y="249855"/>
            <a:ext cx="393894" cy="4040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10708" y="809502"/>
            <a:ext cx="393894" cy="4040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27977" y="119814"/>
            <a:ext cx="393894" cy="404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05534" y="809501"/>
            <a:ext cx="393894" cy="404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27977" y="809502"/>
            <a:ext cx="393894" cy="4040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74065" y="939744"/>
            <a:ext cx="1236643" cy="717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64187" y="321816"/>
            <a:ext cx="781059" cy="54685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74065" y="451858"/>
            <a:ext cx="1111267" cy="2539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8" idx="6"/>
          </p:cNvCxnSpPr>
          <p:nvPr/>
        </p:nvCxnSpPr>
        <p:spPr>
          <a:xfrm flipV="1">
            <a:off x="5679226" y="321818"/>
            <a:ext cx="848751" cy="1300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645246" y="119813"/>
            <a:ext cx="393894" cy="404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04602" y="1011505"/>
            <a:ext cx="72337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21871" y="1011504"/>
            <a:ext cx="78366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412918" y="1464175"/>
            <a:ext cx="4957359" cy="13524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96837" y="2001798"/>
            <a:ext cx="477228" cy="49023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85332" y="1649667"/>
            <a:ext cx="393894" cy="4040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10708" y="2209314"/>
            <a:ext cx="393894" cy="4040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27977" y="1519626"/>
            <a:ext cx="393894" cy="404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705534" y="2209313"/>
            <a:ext cx="393894" cy="404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27977" y="2209314"/>
            <a:ext cx="393894" cy="4040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74065" y="2339556"/>
            <a:ext cx="1236643" cy="7176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64187" y="1741687"/>
            <a:ext cx="781059" cy="5468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174065" y="1871729"/>
            <a:ext cx="1111267" cy="25390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79226" y="1741688"/>
            <a:ext cx="848751" cy="13004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645246" y="1519625"/>
            <a:ext cx="393894" cy="404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804602" y="2431376"/>
            <a:ext cx="72337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921871" y="2431375"/>
            <a:ext cx="783663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5623" y="2857291"/>
            <a:ext cx="4957359" cy="13524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29542" y="3394914"/>
            <a:ext cx="477228" cy="49023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318037" y="3042783"/>
            <a:ext cx="393894" cy="4040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43413" y="3602430"/>
            <a:ext cx="393894" cy="4040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60682" y="2912742"/>
            <a:ext cx="393894" cy="404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738239" y="3602429"/>
            <a:ext cx="393894" cy="404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560682" y="3602430"/>
            <a:ext cx="393894" cy="4040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206770" y="3732672"/>
            <a:ext cx="1236643" cy="717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896892" y="3114744"/>
            <a:ext cx="781059" cy="54685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206770" y="3244786"/>
            <a:ext cx="1111267" cy="2539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711931" y="3114745"/>
            <a:ext cx="848751" cy="1300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77951" y="2912741"/>
            <a:ext cx="393894" cy="404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837307" y="3804433"/>
            <a:ext cx="72337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954576" y="3804432"/>
            <a:ext cx="78366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764" y="1656032"/>
            <a:ext cx="3065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2800" dirty="0"/>
              <a:t>Back propagation phase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764" y="3114743"/>
            <a:ext cx="3287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2600" dirty="0"/>
              <a:t>Final phase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D98956-3A56-6141-922C-DC4EF918ABBD}"/>
              </a:ext>
            </a:extLst>
          </p:cNvPr>
          <p:cNvSpPr/>
          <p:nvPr/>
        </p:nvSpPr>
        <p:spPr>
          <a:xfrm>
            <a:off x="145937" y="4348973"/>
            <a:ext cx="477228" cy="49023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609DF1-BE50-EA48-B670-225D9A4FC883}"/>
              </a:ext>
            </a:extLst>
          </p:cNvPr>
          <p:cNvSpPr txBox="1"/>
          <p:nvPr/>
        </p:nvSpPr>
        <p:spPr>
          <a:xfrm>
            <a:off x="-229471" y="4333098"/>
            <a:ext cx="3287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2600" dirty="0"/>
              <a:t>Buyer node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5011AC2-F439-4246-937B-0251E63415E5}"/>
              </a:ext>
            </a:extLst>
          </p:cNvPr>
          <p:cNvSpPr/>
          <p:nvPr/>
        </p:nvSpPr>
        <p:spPr>
          <a:xfrm>
            <a:off x="2357634" y="4441047"/>
            <a:ext cx="393894" cy="404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188889-4A5B-2948-B328-0060DE20E0AA}"/>
              </a:ext>
            </a:extLst>
          </p:cNvPr>
          <p:cNvSpPr txBox="1"/>
          <p:nvPr/>
        </p:nvSpPr>
        <p:spPr>
          <a:xfrm>
            <a:off x="1964236" y="4394432"/>
            <a:ext cx="3287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2600" dirty="0"/>
              <a:t>Seller node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26F925-EDD5-5F45-825C-B0FBE44DEB73}"/>
              </a:ext>
            </a:extLst>
          </p:cNvPr>
          <p:cNvSpPr/>
          <p:nvPr/>
        </p:nvSpPr>
        <p:spPr>
          <a:xfrm>
            <a:off x="4536903" y="4441047"/>
            <a:ext cx="393894" cy="4040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BA2737-4DC9-9E42-B363-C347067DBEFC}"/>
              </a:ext>
            </a:extLst>
          </p:cNvPr>
          <p:cNvSpPr txBox="1"/>
          <p:nvPr/>
        </p:nvSpPr>
        <p:spPr>
          <a:xfrm>
            <a:off x="4997081" y="4357557"/>
            <a:ext cx="39149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2600" dirty="0"/>
              <a:t>Seller or buyer nodes that relay the announcement or backpropagation messages</a:t>
            </a:r>
          </a:p>
        </p:txBody>
      </p:sp>
    </p:spTree>
    <p:extLst>
      <p:ext uri="{BB962C8B-B14F-4D97-AF65-F5344CB8AC3E}">
        <p14:creationId xmlns:p14="http://schemas.microsoft.com/office/powerpoint/2010/main" val="9593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15A3BB-2A97-574A-B63F-A386380BF6C7}"/>
              </a:ext>
            </a:extLst>
          </p:cNvPr>
          <p:cNvSpPr/>
          <p:nvPr/>
        </p:nvSpPr>
        <p:spPr>
          <a:xfrm>
            <a:off x="1722196" y="2329068"/>
            <a:ext cx="907755" cy="90998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2800" baseline="-250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8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11DA47-A35E-4C46-9C0B-5A06DE7C4292}"/>
              </a:ext>
            </a:extLst>
          </p:cNvPr>
          <p:cNvSpPr/>
          <p:nvPr/>
        </p:nvSpPr>
        <p:spPr>
          <a:xfrm>
            <a:off x="3779048" y="2399334"/>
            <a:ext cx="916742" cy="7999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2800" baseline="-250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8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CCDEFC-E58A-C440-8AD6-A49582D5B107}"/>
              </a:ext>
            </a:extLst>
          </p:cNvPr>
          <p:cNvSpPr/>
          <p:nvPr/>
        </p:nvSpPr>
        <p:spPr>
          <a:xfrm>
            <a:off x="8859515" y="2399334"/>
            <a:ext cx="784548" cy="67032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2800" baseline="-25000" dirty="0" err="1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endParaRPr lang="en-US" sz="28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4BC554-BEAD-F841-AC55-AE4288751448}"/>
              </a:ext>
            </a:extLst>
          </p:cNvPr>
          <p:cNvSpPr/>
          <p:nvPr/>
        </p:nvSpPr>
        <p:spPr>
          <a:xfrm>
            <a:off x="6606887" y="2390402"/>
            <a:ext cx="933794" cy="853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2400" baseline="-250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k-1</a:t>
            </a:r>
            <a:endParaRPr lang="en-US" sz="24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CF575-678B-274C-954E-4D6E65D4FA36}"/>
              </a:ext>
            </a:extLst>
          </p:cNvPr>
          <p:cNvCxnSpPr>
            <a:cxnSpLocks/>
          </p:cNvCxnSpPr>
          <p:nvPr/>
        </p:nvCxnSpPr>
        <p:spPr>
          <a:xfrm flipV="1">
            <a:off x="2705894" y="2780064"/>
            <a:ext cx="1031919" cy="117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AAB25E-DC08-004E-8BF3-81FFE6C54F9A}"/>
              </a:ext>
            </a:extLst>
          </p:cNvPr>
          <p:cNvCxnSpPr>
            <a:cxnSpLocks/>
          </p:cNvCxnSpPr>
          <p:nvPr/>
        </p:nvCxnSpPr>
        <p:spPr>
          <a:xfrm flipV="1">
            <a:off x="7605621" y="2780064"/>
            <a:ext cx="1253894" cy="36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5000BA-C970-A34B-BE32-63F07A921511}"/>
              </a:ext>
            </a:extLst>
          </p:cNvPr>
          <p:cNvCxnSpPr>
            <a:cxnSpLocks/>
          </p:cNvCxnSpPr>
          <p:nvPr/>
        </p:nvCxnSpPr>
        <p:spPr>
          <a:xfrm>
            <a:off x="5130688" y="2791438"/>
            <a:ext cx="1036444" cy="193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E81EF6-1599-684E-97A4-2EBA17054D63}"/>
              </a:ext>
            </a:extLst>
          </p:cNvPr>
          <p:cNvSpPr txBox="1"/>
          <p:nvPr/>
        </p:nvSpPr>
        <p:spPr>
          <a:xfrm>
            <a:off x="1161115" y="3518710"/>
            <a:ext cx="3287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2600" dirty="0"/>
              <a:t>Buyer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BA4CE-A637-994A-A928-9389C91F14F0}"/>
              </a:ext>
            </a:extLst>
          </p:cNvPr>
          <p:cNvSpPr txBox="1"/>
          <p:nvPr/>
        </p:nvSpPr>
        <p:spPr>
          <a:xfrm>
            <a:off x="3354822" y="3580044"/>
            <a:ext cx="3287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2600" dirty="0"/>
              <a:t>Seller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ADA91-9CB2-F444-9B8D-146757DD1CD7}"/>
              </a:ext>
            </a:extLst>
          </p:cNvPr>
          <p:cNvSpPr txBox="1"/>
          <p:nvPr/>
        </p:nvSpPr>
        <p:spPr>
          <a:xfrm>
            <a:off x="6387667" y="3543169"/>
            <a:ext cx="39149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2600" dirty="0"/>
              <a:t>Seller nodes that relay the announcement or backpropagation messages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B356A7-A4EB-2A45-8DF7-DC6998E58292}"/>
              </a:ext>
            </a:extLst>
          </p:cNvPr>
          <p:cNvSpPr/>
          <p:nvPr/>
        </p:nvSpPr>
        <p:spPr>
          <a:xfrm>
            <a:off x="1542127" y="3518710"/>
            <a:ext cx="477228" cy="49023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DEDFF9-AECD-6D4B-A72C-FD60C969B782}"/>
              </a:ext>
            </a:extLst>
          </p:cNvPr>
          <p:cNvSpPr/>
          <p:nvPr/>
        </p:nvSpPr>
        <p:spPr>
          <a:xfrm>
            <a:off x="3819168" y="3604940"/>
            <a:ext cx="393894" cy="404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61C3D5-149C-BF49-83B3-E6DC81A9B623}"/>
              </a:ext>
            </a:extLst>
          </p:cNvPr>
          <p:cNvSpPr/>
          <p:nvPr/>
        </p:nvSpPr>
        <p:spPr>
          <a:xfrm>
            <a:off x="6031487" y="3604939"/>
            <a:ext cx="393894" cy="4040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F074F92-81EE-0640-8D0E-5FC5ACB48E6E}"/>
              </a:ext>
            </a:extLst>
          </p:cNvPr>
          <p:cNvSpPr/>
          <p:nvPr/>
        </p:nvSpPr>
        <p:spPr>
          <a:xfrm>
            <a:off x="1385888" y="1836625"/>
            <a:ext cx="8786812" cy="1506650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24176-45E1-3F4D-91D8-BED472CF886E}"/>
              </a:ext>
            </a:extLst>
          </p:cNvPr>
          <p:cNvSpPr txBox="1"/>
          <p:nvPr/>
        </p:nvSpPr>
        <p:spPr>
          <a:xfrm>
            <a:off x="3930975" y="1836625"/>
            <a:ext cx="3287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2600" dirty="0"/>
              <a:t>Chain length=k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FC4117-CA1E-4C47-923E-0D1E8ED84CDC}"/>
              </a:ext>
            </a:extLst>
          </p:cNvPr>
          <p:cNvCxnSpPr/>
          <p:nvPr/>
        </p:nvCxnSpPr>
        <p:spPr>
          <a:xfrm>
            <a:off x="3076785" y="2329069"/>
            <a:ext cx="5268376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3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cp:lastPrinted>2021-03-17T19:15:25Z</cp:lastPrinted>
  <dcterms:created xsi:type="dcterms:W3CDTF">2021-03-17T17:43:46Z</dcterms:created>
  <dcterms:modified xsi:type="dcterms:W3CDTF">2021-03-17T19:15:28Z</dcterms:modified>
</cp:coreProperties>
</file>