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6:14:26.7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0 508 24575,'0'0'0,"7"0"0,10 0 0,7 0 0,6 0 0,5 0 0,-4-8 0,0 0 0,-6-8 0,1 1 0,-6-5 0,3 2 0,2 3 0,-4-3 0,4 4 0,3-5 0,3 3 0,3-5 0,3 4 0,-7-4 0,1 3 0,1 5 0,-7-5 0,2 4 0,1 3 0,-5-4 0,3 2 0,2 3 0,-4-6 0,2 3 0,2 3 0,3-6 0,4 4 0,1 1 0,-6-5 0,1 3 0,1 3 0,1 2 0,1 3 0,3 2 0,-7-6 0,0 1 0,2 1 0,0 1 0,3 2 0,1 1 0,-6 10 0,1 8 0,-8 9 0,2-1 0,-6 4 0,3 4 0,3 18 0,-4 3 0,-4 2 0,-6-2 0,4-3 0,-3-4 0,-3-2 0,-2-2 0,-4-1 0,7-9 0,-1 0 0,-1-1 0,-1 2 0,5 2 0,-2 2 0,7 1 0,6-15 0,-2-14 0,4-17 0,-4-12 0,3-10 0,-5-6 0,3-3 0,-3-2 0,2 7 0,5 1 0,3 9 0,-4-1 0,3 7 0,-6-3 0,3 5 0,-6 12 0,3 4 0,-5 12 0,5 2 0,-5 7 0,-3 5 0,3-1 0,-4 3 0,6-5 0,-4 2 0,6-4 0,-4 2 0,4-4 0,5-12 0,-4-12 0,3-5 0,-4-9 0,2 2 0,-4-6 0,3 4 0,-4-4 0,4 5 0,-5-4 0,4 5 0,4 3 0,4 6 0,5 3 0,2 3 0,-6 10 0,1 9 0,-7 9 0,2-1 0,-7 4 0,3 3 0,-5 2 0,4 4 0,-4 0 0,-4 2 0,4-8 0,-3 1-708,4-1 911,-2 3-304,-4 0 101,-3 3 0,5-8 0,-4 2 0,7-8 0,-2 2 0,-2 1 0,3-4 0,-2 3 0,-3 3 0,5-5 0,-3 3 0,5-5 0,-2 2 0,5-5 707,4-4-909,-3-12 303,-5-12-101,-4-11 0,3-1 0,-4-6 0,-2-3 0,4-3 0,6-3 0,-1-1 0,4 6 0,-4 1 0,4 7 0,-4-1 0,3 5 0,4 6 0,-4-2 0,3 3 0,3 2 0,3 5 0,4 1 0,2 3 0,1 2 0,1 0 0,1-7 0,-1-1 0,-7-7 0,0 1 0,-1 1 0,-6-4 0,1 3 0,-5-6 0,1 4 0,4-5 0,3 4 0,-4-5 0,3 4 0,-6-4 0,2 5 0,3 3 0,3-4 0,4 4 0,1 3 0,-5-4 0,1 2 0,1 3 0,1 10 0,-6 12 0,1 9 0,-6 8 0,2 6 0,-5 4 0,-5 2 0,-5 0 0,-4 0 0,5-8 0,-1-1 0,-1 0 0,-2 1 0,5 1 0,-1 2 0,-1 2 0,-2 0 0,5-7 0,-1 0 0,-1 1 0,4-7 0,7-7 0,5-5 0,-2-14 0,4-11 0,-6-11 0,3-8 0,-5-6 0,2-2 0,-4-2 0,3-1 0,-4 1 0,5 8 0,-5 1 0,-4 0 0,5 7 0,-5-1 0,-2-2 0,5 5 0,-4-3 0,7 6 0,-4-3 0,6 5 0,-4-3 0,4 11 0,-3 12 0,4 5 0,-4 10 0,-4 8 0,3-2 0,-3 4 0,5-5 0,-3-12 0,4-6 0,5-13 0,-4-10 0,5 0 0,-6-7 0,4 4 0,-6-4 0,5 6 0,-6-3 0,5 4 0,-5-3 0,5 4 0,-5-3 0,5 3 0,3 4 0,4-3 0,5 4 0,2 2 0,-6-4 0,2 2 0,-1 2 0,2 4 0,2 2 0,2 3 0,-7 8 0,-7 10 0,0 9 0,-6 6 0,3 5 0,3 2 0,6-5 0,-5 0 0,3-8 0,-5 0 0,3-5 0,1-6 0,-3 3 0,3-3 0,2-4 0,3-3 0,-5-11 0,-6-10 0,-6-9 0,3 0 0,-5-5 0,-2-3 0,4 5 0,-2-2 0,-3-2 0,6 5 0,6 6 0,-3 14 0,6 13 0,-4 13 0,-5 8 0,-4 7 0,-4 3 0,4 2 0,-2 1 0,-1-1 0,-2 0 0,-3 0 0,7-9 0,0-1 0,-2 0 0,-9-14 0,-3-14 0,-9-7 0,-1-12 0,-6 0 0,2-7 0,-4 3 0,3-4 0,-4-3 0,5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6:15:12.8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170.59277"/>
      <inkml:brushProperty name="anchorY" value="-4084.38501"/>
      <inkml:brushProperty name="scaleFactor" value="0.5"/>
    </inkml:brush>
  </inkml:definitions>
  <inkml:trace contextRef="#ctx0" brushRef="#br0">1 194 24575,'0'0'0,"6"0"0,11 8 0,-1 8 0,-1 8 0,4-2 0,-3 6 0,-4 2 0,-3 3 0,-3 3 0,-3 1 0,-2 2 0,-1 1 0,7-9 0,0 1 0,1 0 0,6-7 0,6-6 0,-1 1 0,5-5 0,4-4 0,3-4 0,-4 5 0,2-2 0,2-1 0,2-3 0,2-2 0,-6 6 0,1-1 0,1-1 0,2-2 0,2-1 0,-7 5 0,2 0 0,1-2 0,1-1 0,3-3 0,-7 7 0,2-2 0,1-1 0,-7-9 0,3-3 0,-6-9 0,2-8 0,-5-7 0,4 2 0,-5-3 0,4 5 0,-4-1 0,-4-3 0,-3-3 0,3-3 0,-2-2 0,-2-2 0,5 7 0,-1 0 0,-3-1 0,-3-1 0,-2-2 0,-2-1 0,-2-2 0,-1 0 0,0-2 0,-1 1 0,8 7 0,1 1 0,0 0 0,-1-2 0,-3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6:15:13.52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609.26465"/>
      <inkml:brushProperty name="anchorY" value="-5161.18457"/>
      <inkml:brushProperty name="scaleFactor" value="0.5"/>
    </inkml:brush>
  </inkml:definitions>
  <inkml:trace contextRef="#ctx0" brushRef="#br0">38 0 24575,'0'0'0,"-6"0"0,-3 8 0,1 8 0,2 8 0,1 7 0,2 4 0,9-5 0,1 2 0,1 0 0,-1 2 0,-2 2 0,-2 1 0,7 1 0,-1 1 0,-1 0 0,-1 1 0,-3-1 0,-1 0 0,6 1 0,0-1 0,-2 0 0,0 0 0,-3 0 0,-1 0 0,-2 0 0,-1 1 0,8-1 0,0 0 0,0 0 0,-2 0 0,-1 0 0,-2 0 0,6 0 0,0 0 0,-1 0 0,-2 0 0,-2 0 0,-1 0 0,-2 1 0,0-1 0,-1 0 0,-1 0 0,1 0 0,0 0 0,-1 0 0,1 0 0,0 0 0,8-8 0,0 0 0,-1 1 0,0 0 0,-2 2 0,-2 2 0,-2-6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9A874-54E8-40E2-AD18-C82ABD3A7D2C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DF047-95DE-4D26-BE61-681DFCC2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8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38D1-7FA9-ACF3-C186-3A2C720E9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62BA7-CF1C-BBA2-2C2E-36B3E2A88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42B22-E00C-EBB1-C472-52CFF7AB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6F67A-4A18-85A5-F4BF-0C9A89BB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CFFA-2AAF-6803-BF08-E0E76F3E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F1B1-F374-76DF-80A5-E0F8FE0E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8C147-1869-6FA6-80B3-876BC268A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D21C1-5B7B-FFDF-1D6F-E6A72669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6158D-592C-6381-8648-9994FF95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E8CF4-FB2F-F91E-1CE5-8CF7C58A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4A0F6-7330-5DF6-7CAA-1DC8FD5E1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3D8A5-38F4-44B0-DC02-0EB3D782B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FBB4-93FE-6FA8-FEEC-74627198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681C-2415-0DF9-EF1E-89868370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E45C-D532-F471-30DD-AE6784F7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5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C3D2-C9DB-9B9D-3F65-08266E3E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128AD-F25D-1942-1FED-0A3EA5F4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93FB9-BF29-C111-9E29-666D64B6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1821-F5A2-F418-D2B8-B2993D7E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08DA5-CBFA-1925-DD0B-274C86FC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86EA-A9FD-0C87-8802-1396E03C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5905B-1C58-00A8-7B6E-4B8063C5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E70B8-8A59-993C-F026-129A637A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72A1-579A-29F1-D131-C90A38FA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E1E74-2B17-1060-BBB0-D38352B4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9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0105-0CC4-B7B3-BC81-7FAD6345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0CDA3-82C5-0252-3A66-C3E18D667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5EBEE-B083-661F-6E89-68F1C8CE7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13962-F37A-46B2-A43C-EB9746B5D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6823F-DA0A-19F7-599C-C1C37C6A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7AA64-2EC1-5C90-16C6-470F6B50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9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BEEF-4CE0-1232-AA9D-D852856C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07B60-8CAB-2FC6-DEE6-B1CC60054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F576A-CD33-AD9C-EF6D-11A9787F0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D599B-B27C-3D6E-9B14-1345A9807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A3B07-9CAD-DDBE-B67E-C030D5CBA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5DA23-44E4-DE74-0528-99671B7B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D568B-4FD1-1F3E-C66A-921E3015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FFA37-F5D2-4479-DE09-BAD53A7E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7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0E36-64DD-5920-7162-B28D67BB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1372B-6F10-D32B-AD21-04F4A717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805B7-E526-2841-B12B-A6320595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4A382-2C65-24CD-8D68-EF1E675D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5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B39E8-190E-2088-E28A-418F71D0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EE6C8-AC25-6E08-35CC-A153CDDC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35280-8817-A9A0-62EC-DAE0A6FC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7E03-92D8-24C6-5726-50996353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342B-F904-383B-DE8D-9D04FDAC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9C4B-026B-90D6-3C19-655439E29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D3667-4F6A-8177-61C5-33DB392F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8FB9-FC3A-4B27-D037-09302D73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67F2-6C69-BBC0-C744-2B0AC1A7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8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9997-745E-09DF-F4F8-64D452E1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DF28C-AE59-7F5B-0657-C08C98598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4DA1F-0925-3FD0-DA27-A8D6382F0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3D258-7D34-2227-7504-3B0E9D22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DAC-ECC9-4BAA-933D-46BBC5B4C29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15F96-25EB-54F4-C976-AF42620D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D7FE8-D0AD-7993-4373-CBFCB4E2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A2E9F-7244-70EB-2053-160FF2AC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A8B7B-05CF-FB50-F6B2-7EC95CFEA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EB25D-50CE-897D-F068-CECFAE8C0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95DAC-ECC9-4BAA-933D-46BBC5B4C29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0DD2-5868-E9CD-378A-6B54443C3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80FE-EE68-F073-A1DA-99F7E0950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E67CC-AD15-463E-A9E3-AF7FFD732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7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5F2A22-A587-B34B-0671-962F0787BCE3}"/>
              </a:ext>
            </a:extLst>
          </p:cNvPr>
          <p:cNvSpPr txBox="1"/>
          <p:nvPr/>
        </p:nvSpPr>
        <p:spPr>
          <a:xfrm>
            <a:off x="2743200" y="450165"/>
            <a:ext cx="151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Alice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03867-DAEF-EE22-ADFE-CB318FE833B6}"/>
              </a:ext>
            </a:extLst>
          </p:cNvPr>
          <p:cNvSpPr txBox="1"/>
          <p:nvPr/>
        </p:nvSpPr>
        <p:spPr>
          <a:xfrm>
            <a:off x="5758375" y="450165"/>
            <a:ext cx="151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35A73D8-9DCA-AD53-6806-4B8C6A1D8FE1}"/>
              </a:ext>
            </a:extLst>
          </p:cNvPr>
          <p:cNvGrpSpPr/>
          <p:nvPr/>
        </p:nvGrpSpPr>
        <p:grpSpPr>
          <a:xfrm>
            <a:off x="2827606" y="1156118"/>
            <a:ext cx="675249" cy="923330"/>
            <a:chOff x="2827606" y="1156118"/>
            <a:chExt cx="67524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5243FF-A457-0975-E065-966D6C7EB84B}"/>
                </a:ext>
              </a:extLst>
            </p:cNvPr>
            <p:cNvSpPr/>
            <p:nvPr/>
          </p:nvSpPr>
          <p:spPr>
            <a:xfrm>
              <a:off x="2827606" y="1266092"/>
              <a:ext cx="675249" cy="703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3562E8-1DCD-4E91-C5FF-5A3790AF2D67}"/>
                </a:ext>
              </a:extLst>
            </p:cNvPr>
            <p:cNvSpPr/>
            <p:nvPr/>
          </p:nvSpPr>
          <p:spPr>
            <a:xfrm>
              <a:off x="2904581" y="1156118"/>
              <a:ext cx="52129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l-GR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F40BF5-DD94-DD29-98AE-0418CF9D6517}"/>
              </a:ext>
            </a:extLst>
          </p:cNvPr>
          <p:cNvGrpSpPr/>
          <p:nvPr/>
        </p:nvGrpSpPr>
        <p:grpSpPr>
          <a:xfrm>
            <a:off x="5842781" y="1116482"/>
            <a:ext cx="675249" cy="923330"/>
            <a:chOff x="2827606" y="1156118"/>
            <a:chExt cx="675249" cy="9233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3B6C8B-0A66-DDA6-9615-3C43D3242E23}"/>
                </a:ext>
              </a:extLst>
            </p:cNvPr>
            <p:cNvSpPr/>
            <p:nvPr/>
          </p:nvSpPr>
          <p:spPr>
            <a:xfrm>
              <a:off x="2827606" y="1266092"/>
              <a:ext cx="675249" cy="703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A6E2E7-2F90-B05B-37DA-29EF03B6CAF2}"/>
                </a:ext>
              </a:extLst>
            </p:cNvPr>
            <p:cNvSpPr/>
            <p:nvPr/>
          </p:nvSpPr>
          <p:spPr>
            <a:xfrm>
              <a:off x="2904581" y="1156118"/>
              <a:ext cx="52129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l-GR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2A701A-96C2-B1CC-65AF-09D73802F8AE}"/>
              </a:ext>
            </a:extLst>
          </p:cNvPr>
          <p:cNvGrpSpPr/>
          <p:nvPr/>
        </p:nvGrpSpPr>
        <p:grpSpPr>
          <a:xfrm>
            <a:off x="2827604" y="4536833"/>
            <a:ext cx="675249" cy="923330"/>
            <a:chOff x="2827606" y="1156118"/>
            <a:chExt cx="675249" cy="9233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1AFC15-91CC-FFFB-AA57-074A72BABC51}"/>
                </a:ext>
              </a:extLst>
            </p:cNvPr>
            <p:cNvSpPr/>
            <p:nvPr/>
          </p:nvSpPr>
          <p:spPr>
            <a:xfrm>
              <a:off x="2827606" y="1266092"/>
              <a:ext cx="675249" cy="703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25C01BB-7D40-EC5B-6879-289C42877696}"/>
                </a:ext>
              </a:extLst>
            </p:cNvPr>
            <p:cNvSpPr/>
            <p:nvPr/>
          </p:nvSpPr>
          <p:spPr>
            <a:xfrm>
              <a:off x="2904581" y="1156118"/>
              <a:ext cx="52129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l-GR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92507F-CD96-68ED-F7E7-088581126D19}"/>
              </a:ext>
            </a:extLst>
          </p:cNvPr>
          <p:cNvGrpSpPr/>
          <p:nvPr/>
        </p:nvGrpSpPr>
        <p:grpSpPr>
          <a:xfrm>
            <a:off x="5842779" y="4536833"/>
            <a:ext cx="675249" cy="923330"/>
            <a:chOff x="2827606" y="1156118"/>
            <a:chExt cx="675249" cy="9233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BE44A9-48A3-2254-A745-22DE5F298ABF}"/>
                </a:ext>
              </a:extLst>
            </p:cNvPr>
            <p:cNvSpPr/>
            <p:nvPr/>
          </p:nvSpPr>
          <p:spPr>
            <a:xfrm>
              <a:off x="2827606" y="1266092"/>
              <a:ext cx="675249" cy="7033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454D65-C4EC-30FF-A331-BBE4D44D7986}"/>
                </a:ext>
              </a:extLst>
            </p:cNvPr>
            <p:cNvSpPr/>
            <p:nvPr/>
          </p:nvSpPr>
          <p:spPr>
            <a:xfrm>
              <a:off x="2904581" y="1156118"/>
              <a:ext cx="52129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l-GR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λ</a:t>
              </a:r>
              <a:endPara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5D4503-7DF4-ED1A-FA9A-C96D8D3CC351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3502853" y="4998500"/>
            <a:ext cx="23399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A165EB7-816B-05A3-D460-8B34F23C3992}"/>
              </a:ext>
            </a:extLst>
          </p:cNvPr>
          <p:cNvSpPr/>
          <p:nvPr/>
        </p:nvSpPr>
        <p:spPr>
          <a:xfrm>
            <a:off x="4510768" y="4284843"/>
            <a:ext cx="4010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7ED7E1-AD6B-27AC-C3C0-AD96A45BAD67}"/>
              </a:ext>
            </a:extLst>
          </p:cNvPr>
          <p:cNvSpPr/>
          <p:nvPr/>
        </p:nvSpPr>
        <p:spPr>
          <a:xfrm>
            <a:off x="2827602" y="3011435"/>
            <a:ext cx="675249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68BB14-6202-8ADB-F584-EC1ACFC458A9}"/>
              </a:ext>
            </a:extLst>
          </p:cNvPr>
          <p:cNvSpPr/>
          <p:nvPr/>
        </p:nvSpPr>
        <p:spPr>
          <a:xfrm>
            <a:off x="5842779" y="3011434"/>
            <a:ext cx="675249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D9C3918-2F9A-C1C3-31CC-66621CB74851}"/>
                  </a:ext>
                </a:extLst>
              </p14:cNvPr>
              <p14:cNvContentPartPr/>
              <p14:nvPr/>
            </p14:nvContentPartPr>
            <p14:xfrm>
              <a:off x="3516563" y="3263511"/>
              <a:ext cx="2345040" cy="460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D9C3918-2F9A-C1C3-31CC-66621CB748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8563" y="3245511"/>
                <a:ext cx="2380680" cy="49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D949EF8E-004D-199C-599B-70F9B547A923}"/>
              </a:ext>
            </a:extLst>
          </p:cNvPr>
          <p:cNvGrpSpPr/>
          <p:nvPr/>
        </p:nvGrpSpPr>
        <p:grpSpPr>
          <a:xfrm>
            <a:off x="4459043" y="2658351"/>
            <a:ext cx="421200" cy="687600"/>
            <a:chOff x="4459043" y="2658351"/>
            <a:chExt cx="421200" cy="687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41E0F91-5B47-85D9-2C76-2F58759E6DB1}"/>
                    </a:ext>
                  </a:extLst>
                </p14:cNvPr>
                <p14:cNvContentPartPr/>
                <p14:nvPr/>
              </p14:nvContentPartPr>
              <p14:xfrm>
                <a:off x="4459043" y="2715231"/>
                <a:ext cx="421200" cy="304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41E0F91-5B47-85D9-2C76-2F58759E6D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1403" y="2697591"/>
                  <a:ext cx="4568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7413D7D-8AE5-DBDC-D1FE-89C236B95A5C}"/>
                    </a:ext>
                  </a:extLst>
                </p14:cNvPr>
                <p14:cNvContentPartPr/>
                <p14:nvPr/>
              </p14:nvContentPartPr>
              <p14:xfrm>
                <a:off x="4670363" y="2658351"/>
                <a:ext cx="84240" cy="687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7413D7D-8AE5-DBDC-D1FE-89C236B95A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52723" y="2640351"/>
                  <a:ext cx="119880" cy="72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881CFFF-A6D7-8BBE-EB07-05602F17BB39}"/>
              </a:ext>
            </a:extLst>
          </p:cNvPr>
          <p:cNvSpPr txBox="1"/>
          <p:nvPr/>
        </p:nvSpPr>
        <p:spPr>
          <a:xfrm>
            <a:off x="487678" y="1386950"/>
            <a:ext cx="151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Classical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7D2BC0-6439-2C18-F714-7D46B34ABE74}"/>
              </a:ext>
            </a:extLst>
          </p:cNvPr>
          <p:cNvSpPr txBox="1"/>
          <p:nvPr/>
        </p:nvSpPr>
        <p:spPr>
          <a:xfrm>
            <a:off x="464231" y="3132293"/>
            <a:ext cx="151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Quantum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21BFEE-FFB2-F769-6A7A-C78AE6472820}"/>
              </a:ext>
            </a:extLst>
          </p:cNvPr>
          <p:cNvSpPr txBox="1"/>
          <p:nvPr/>
        </p:nvSpPr>
        <p:spPr>
          <a:xfrm>
            <a:off x="410701" y="4761896"/>
            <a:ext cx="2370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Classical +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Communication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742F1E-E24B-958C-1013-CB29612ABAA6}"/>
              </a:ext>
            </a:extLst>
          </p:cNvPr>
          <p:cNvSpPr txBox="1"/>
          <p:nvPr/>
        </p:nvSpPr>
        <p:spPr>
          <a:xfrm>
            <a:off x="7643447" y="450165"/>
            <a:ext cx="283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CHSH Score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DE9F9D-52C1-54F7-A0F1-68ACAD1F928B}"/>
              </a:ext>
            </a:extLst>
          </p:cNvPr>
          <p:cNvSpPr txBox="1"/>
          <p:nvPr/>
        </p:nvSpPr>
        <p:spPr>
          <a:xfrm>
            <a:off x="7929490" y="1347314"/>
            <a:ext cx="151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E6E71E-9913-1E22-5C0C-CFFDD5F32147}"/>
              </a:ext>
            </a:extLst>
          </p:cNvPr>
          <p:cNvSpPr txBox="1"/>
          <p:nvPr/>
        </p:nvSpPr>
        <p:spPr>
          <a:xfrm>
            <a:off x="7852120" y="4685806"/>
            <a:ext cx="151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EDCE0B-788F-E040-E703-4ED346B7B870}"/>
                  </a:ext>
                </a:extLst>
              </p:cNvPr>
              <p:cNvSpPr txBox="1"/>
              <p:nvPr/>
            </p:nvSpPr>
            <p:spPr>
              <a:xfrm>
                <a:off x="7852120" y="3032678"/>
                <a:ext cx="1519310" cy="51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EDCE0B-788F-E040-E703-4ED346B7B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120" y="3032678"/>
                <a:ext cx="1519310" cy="513602"/>
              </a:xfrm>
              <a:prstGeom prst="rect">
                <a:avLst/>
              </a:prstGeom>
              <a:blipFill>
                <a:blip r:embed="rId8"/>
                <a:stretch>
                  <a:fillRect l="-6024" t="-2353" b="-2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0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CF4866D-BED4-2941-B7D6-85579C70E3BD}"/>
              </a:ext>
            </a:extLst>
          </p:cNvPr>
          <p:cNvGrpSpPr/>
          <p:nvPr/>
        </p:nvGrpSpPr>
        <p:grpSpPr>
          <a:xfrm>
            <a:off x="2045323" y="2170444"/>
            <a:ext cx="2119233" cy="813916"/>
            <a:chOff x="2045323" y="2170444"/>
            <a:chExt cx="2119233" cy="8139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054E13-7F8F-9C32-388E-5F07BC9E7886}"/>
                </a:ext>
              </a:extLst>
            </p:cNvPr>
            <p:cNvSpPr/>
            <p:nvPr/>
          </p:nvSpPr>
          <p:spPr>
            <a:xfrm>
              <a:off x="2401556" y="2170444"/>
              <a:ext cx="1406769" cy="813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55BAB9A-70B7-E3D2-201D-E0835116C8C3}"/>
                    </a:ext>
                  </a:extLst>
                </p:cNvPr>
                <p:cNvSpPr/>
                <p:nvPr/>
              </p:nvSpPr>
              <p:spPr>
                <a:xfrm>
                  <a:off x="2045323" y="2247760"/>
                  <a:ext cx="2119233" cy="73007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1" i="1" cap="none" spc="0" dirty="0" smtClean="0">
                              <a:ln/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3600" b="1" cap="none" spc="0" dirty="0">
                      <a:ln/>
                      <a:solidFill>
                        <a:srgbClr val="FFFF00"/>
                      </a:solidFill>
                      <a:effectLst/>
                    </a:rPr>
                    <a:t> ,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1" i="1" cap="none" spc="0" dirty="0" smtClean="0">
                              <a:ln/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a14:m>
                  <a:endParaRPr lang="en-US" sz="6000" b="1" cap="none" spc="0" dirty="0">
                    <a:ln/>
                    <a:solidFill>
                      <a:srgbClr val="FFFF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55BAB9A-70B7-E3D2-201D-E0835116C8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323" y="2247760"/>
                  <a:ext cx="2119233" cy="73007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96C9E9-E184-C838-611B-65E703536914}"/>
              </a:ext>
            </a:extLst>
          </p:cNvPr>
          <p:cNvGrpSpPr/>
          <p:nvPr/>
        </p:nvGrpSpPr>
        <p:grpSpPr>
          <a:xfrm>
            <a:off x="5784984" y="2159841"/>
            <a:ext cx="2119233" cy="813916"/>
            <a:chOff x="2045323" y="2170444"/>
            <a:chExt cx="2119233" cy="81391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73BC2E-E184-4FD1-54E6-DC095C01CDDC}"/>
                </a:ext>
              </a:extLst>
            </p:cNvPr>
            <p:cNvSpPr/>
            <p:nvPr/>
          </p:nvSpPr>
          <p:spPr>
            <a:xfrm>
              <a:off x="2401556" y="2170444"/>
              <a:ext cx="1406769" cy="8139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B43FB33-31E3-AFCC-FB06-6D8213163C14}"/>
                    </a:ext>
                  </a:extLst>
                </p:cNvPr>
                <p:cNvSpPr/>
                <p:nvPr/>
              </p:nvSpPr>
              <p:spPr>
                <a:xfrm>
                  <a:off x="2045323" y="2247760"/>
                  <a:ext cx="2119233" cy="73007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1" i="1" cap="none" spc="0" dirty="0" smtClean="0">
                              <a:ln/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3600" b="1" cap="none" spc="0" dirty="0">
                      <a:ln/>
                      <a:solidFill>
                        <a:srgbClr val="FFFF00"/>
                      </a:solidFill>
                      <a:effectLst/>
                    </a:rPr>
                    <a:t> ,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1" i="1" cap="none" spc="0" dirty="0" smtClean="0">
                              <a:ln/>
                              <a:solidFill>
                                <a:srgbClr val="FFFF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3600" b="1" i="1" cap="none" spc="0" dirty="0" smtClean="0">
                                  <a:ln/>
                                  <a:solidFill>
                                    <a:srgbClr val="FF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</m:oMath>
                  </a14:m>
                  <a:endParaRPr lang="en-US" sz="6000" b="1" cap="none" spc="0" dirty="0">
                    <a:ln/>
                    <a:solidFill>
                      <a:srgbClr val="FFFF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B43FB33-31E3-AFCC-FB06-6D8213163C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323" y="2247760"/>
                  <a:ext cx="2119233" cy="73007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F35464-8493-BD5F-0DF1-EC4731D33A91}"/>
              </a:ext>
            </a:extLst>
          </p:cNvPr>
          <p:cNvCxnSpPr/>
          <p:nvPr/>
        </p:nvCxnSpPr>
        <p:spPr>
          <a:xfrm>
            <a:off x="3808325" y="2566799"/>
            <a:ext cx="23399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A57E1C-3306-3E5D-1FBB-056B01473458}"/>
                  </a:ext>
                </a:extLst>
              </p:cNvPr>
              <p:cNvSpPr/>
              <p:nvPr/>
            </p:nvSpPr>
            <p:spPr>
              <a:xfrm>
                <a:off x="4073626" y="2059551"/>
                <a:ext cx="1802288" cy="46859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dirty="0" smtClean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n w="0"/>
                              <a:solidFill>
                                <a:srgbClr val="00B05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n w="0"/>
                              <a:solidFill>
                                <a:srgbClr val="00B05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sz="2000" b="1" i="1" cap="none" spc="0" dirty="0" smtClean="0">
                                  <a:ln/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1" i="1" cap="none" spc="0" dirty="0" smtClean="0">
                                      <a:ln/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cap="none" spc="0" dirty="0" smtClean="0">
                                      <a:ln/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sz="2000" b="1" i="1" cap="none" spc="0" dirty="0" smtClean="0">
                                      <a:ln/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US" sz="2000" b="1" cap="none" spc="0" dirty="0">
                              <a:ln/>
                              <a:solidFill>
                                <a:srgbClr val="00B050"/>
                              </a:solidFill>
                              <a:effectLst/>
                            </a:rPr>
                            <m:t> , </m:t>
                          </m:r>
                          <m:acc>
                            <m:accPr>
                              <m:chr m:val="⃗"/>
                              <m:ctrlPr>
                                <a:rPr lang="en-US" sz="2000" b="1" i="1" cap="none" spc="0" dirty="0" smtClean="0">
                                  <a:ln/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1" i="1" cap="none" spc="0" dirty="0" smtClean="0">
                                      <a:ln/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cap="none" spc="0" dirty="0" smtClean="0">
                                      <a:ln/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sz="2000" b="1" i="1" cap="none" spc="0" dirty="0" smtClean="0">
                                      <a:ln/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r>
                        <a:rPr lang="en-US" sz="2000" b="0" i="1" dirty="0" smtClean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b="0" i="1" dirty="0" smtClean="0">
                              <a:ln w="0"/>
                              <a:solidFill>
                                <a:srgbClr val="00B05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n w="0"/>
                              <a:solidFill>
                                <a:srgbClr val="00B05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dirty="0" smtClean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A57E1C-3306-3E5D-1FBB-056B01473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26" y="2059551"/>
                <a:ext cx="1802288" cy="468590"/>
              </a:xfrm>
              <a:prstGeom prst="rect">
                <a:avLst/>
              </a:prstGeom>
              <a:blipFill>
                <a:blip r:embed="rId4"/>
                <a:stretch>
                  <a:fillRect t="-15584" r="-97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570D32-E96B-FA1A-CE0B-F4228D9339D2}"/>
              </a:ext>
            </a:extLst>
          </p:cNvPr>
          <p:cNvCxnSpPr/>
          <p:nvPr/>
        </p:nvCxnSpPr>
        <p:spPr>
          <a:xfrm>
            <a:off x="3104939" y="1145512"/>
            <a:ext cx="0" cy="10249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56F72CE-7D72-D8E5-E815-435D4D1E9323}"/>
                  </a:ext>
                </a:extLst>
              </p:cNvPr>
              <p:cNvSpPr/>
              <p:nvPr/>
            </p:nvSpPr>
            <p:spPr>
              <a:xfrm>
                <a:off x="2827749" y="4015820"/>
                <a:ext cx="597920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40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56F72CE-7D72-D8E5-E815-435D4D1E9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749" y="4015820"/>
                <a:ext cx="59792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23C4C9-AE44-A94D-D461-40BCD668D7A5}"/>
              </a:ext>
            </a:extLst>
          </p:cNvPr>
          <p:cNvCxnSpPr/>
          <p:nvPr/>
        </p:nvCxnSpPr>
        <p:spPr>
          <a:xfrm>
            <a:off x="6854649" y="1145512"/>
            <a:ext cx="0" cy="10249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06F05C2-9890-92E8-2744-2896CEE34D31}"/>
                  </a:ext>
                </a:extLst>
              </p:cNvPr>
              <p:cNvSpPr/>
              <p:nvPr/>
            </p:nvSpPr>
            <p:spPr>
              <a:xfrm>
                <a:off x="6647183" y="437626"/>
                <a:ext cx="595804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dirty="0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dirty="0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06F05C2-9890-92E8-2744-2896CEE34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183" y="437626"/>
                <a:ext cx="59580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588C75-A286-D944-348A-F2F049FEEB53}"/>
              </a:ext>
            </a:extLst>
          </p:cNvPr>
          <p:cNvCxnSpPr/>
          <p:nvPr/>
        </p:nvCxnSpPr>
        <p:spPr>
          <a:xfrm>
            <a:off x="3156852" y="2997416"/>
            <a:ext cx="0" cy="10249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3E2F525-7F54-76BF-F610-A5CB4394695D}"/>
                  </a:ext>
                </a:extLst>
              </p:cNvPr>
              <p:cNvSpPr/>
              <p:nvPr/>
            </p:nvSpPr>
            <p:spPr>
              <a:xfrm>
                <a:off x="2862797" y="519687"/>
                <a:ext cx="588110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dirty="0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dirty="0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0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3E2F525-7F54-76BF-F610-A5CB43946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97" y="519687"/>
                <a:ext cx="58811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C62798C-6FC2-6186-A6E0-28FBA7FD4612}"/>
                  </a:ext>
                </a:extLst>
              </p:cNvPr>
              <p:cNvSpPr/>
              <p:nvPr/>
            </p:nvSpPr>
            <p:spPr>
              <a:xfrm>
                <a:off x="6555689" y="4022348"/>
                <a:ext cx="597920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C62798C-6FC2-6186-A6E0-28FBA7FD4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689" y="4022348"/>
                <a:ext cx="597920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24BFF5-2378-8B20-C431-C24D6766A06D}"/>
              </a:ext>
            </a:extLst>
          </p:cNvPr>
          <p:cNvCxnSpPr/>
          <p:nvPr/>
        </p:nvCxnSpPr>
        <p:spPr>
          <a:xfrm>
            <a:off x="6854649" y="2967229"/>
            <a:ext cx="0" cy="10249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94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9D6543D4-A355-5851-611B-44C8AEA4AFBD}"/>
              </a:ext>
            </a:extLst>
          </p:cNvPr>
          <p:cNvSpPr/>
          <p:nvPr/>
        </p:nvSpPr>
        <p:spPr>
          <a:xfrm>
            <a:off x="4593648" y="-16843"/>
            <a:ext cx="3577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00B050"/>
                </a:solidFill>
                <a:latin typeface="Algerian" panose="04020705040A02060702" pitchFamily="82" charset="0"/>
              </a:rPr>
              <a:t>I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9BBAC7-188C-D6E5-BC54-CBFD48630071}"/>
              </a:ext>
            </a:extLst>
          </p:cNvPr>
          <p:cNvGrpSpPr/>
          <p:nvPr/>
        </p:nvGrpSpPr>
        <p:grpSpPr>
          <a:xfrm>
            <a:off x="2663193" y="1510806"/>
            <a:ext cx="1226682" cy="2700925"/>
            <a:chOff x="1527349" y="710103"/>
            <a:chExt cx="1889091" cy="334943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817E184-15A2-940F-DABF-E622AD578B87}"/>
                </a:ext>
              </a:extLst>
            </p:cNvPr>
            <p:cNvSpPr/>
            <p:nvPr/>
          </p:nvSpPr>
          <p:spPr>
            <a:xfrm>
              <a:off x="1527349" y="1225899"/>
              <a:ext cx="1889091" cy="2833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50727C8-2288-1512-7CE2-462AA408924F}"/>
                </a:ext>
              </a:extLst>
            </p:cNvPr>
            <p:cNvSpPr/>
            <p:nvPr/>
          </p:nvSpPr>
          <p:spPr>
            <a:xfrm>
              <a:off x="1879041" y="1296241"/>
              <a:ext cx="1185706" cy="4722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DE00973-AB31-11C0-E760-91D7BC26019C}"/>
                </a:ext>
              </a:extLst>
            </p:cNvPr>
            <p:cNvSpPr/>
            <p:nvPr/>
          </p:nvSpPr>
          <p:spPr>
            <a:xfrm>
              <a:off x="1879041" y="2059915"/>
              <a:ext cx="1185706" cy="4722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994D36C-6317-042D-25BE-7E78D7D067C2}"/>
                </a:ext>
              </a:extLst>
            </p:cNvPr>
            <p:cNvSpPr/>
            <p:nvPr/>
          </p:nvSpPr>
          <p:spPr>
            <a:xfrm>
              <a:off x="1879041" y="2823589"/>
              <a:ext cx="1185706" cy="4722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2D4EB8A-9922-642A-4A86-E2554E1F240E}"/>
                </a:ext>
              </a:extLst>
            </p:cNvPr>
            <p:cNvSpPr/>
            <p:nvPr/>
          </p:nvSpPr>
          <p:spPr>
            <a:xfrm>
              <a:off x="1879041" y="3496828"/>
              <a:ext cx="1185706" cy="4722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E95B4B8-3BE8-6BD3-9F20-3F05CFD1E090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471894" y="1768513"/>
              <a:ext cx="0" cy="29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53CB2C9-57C5-BC1F-B59D-019BD4DA9DA4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2471894" y="2532187"/>
              <a:ext cx="0" cy="29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0EB2CCD-3F5B-7388-FBAB-0ECEFE5B9102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2471894" y="3295861"/>
              <a:ext cx="0" cy="200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FF7F2BD-6782-2F8B-1C03-1189CD5CE838}"/>
                </a:ext>
              </a:extLst>
            </p:cNvPr>
            <p:cNvCxnSpPr/>
            <p:nvPr/>
          </p:nvCxnSpPr>
          <p:spPr>
            <a:xfrm>
              <a:off x="2435051" y="2073313"/>
              <a:ext cx="663191" cy="29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D9B838D-B219-E8B5-DFD7-23FEE1DA804B}"/>
                    </a:ext>
                  </a:extLst>
                </p:cNvPr>
                <p:cNvSpPr/>
                <p:nvPr/>
              </p:nvSpPr>
              <p:spPr>
                <a:xfrm>
                  <a:off x="1672661" y="710103"/>
                  <a:ext cx="1069168" cy="61959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D9B838D-B219-E8B5-DFD7-23FEE1DA80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2661" y="710103"/>
                  <a:ext cx="1069168" cy="61959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0549CA-85A4-BD50-7567-184C21FE29D9}"/>
              </a:ext>
            </a:extLst>
          </p:cNvPr>
          <p:cNvGrpSpPr/>
          <p:nvPr/>
        </p:nvGrpSpPr>
        <p:grpSpPr>
          <a:xfrm>
            <a:off x="5786277" y="1542195"/>
            <a:ext cx="1226682" cy="2696708"/>
            <a:chOff x="1527349" y="715332"/>
            <a:chExt cx="1889091" cy="3344203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A7A8DAE1-E8C7-042D-BB07-0D5E4161519F}"/>
                </a:ext>
              </a:extLst>
            </p:cNvPr>
            <p:cNvSpPr/>
            <p:nvPr/>
          </p:nvSpPr>
          <p:spPr>
            <a:xfrm>
              <a:off x="1527349" y="1225899"/>
              <a:ext cx="1889091" cy="2833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CF29034-4A67-6503-4C91-AC6A7B94530E}"/>
                </a:ext>
              </a:extLst>
            </p:cNvPr>
            <p:cNvSpPr/>
            <p:nvPr/>
          </p:nvSpPr>
          <p:spPr>
            <a:xfrm>
              <a:off x="1879041" y="1296241"/>
              <a:ext cx="1185706" cy="4722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F48F403-8E84-BDA3-61A6-83BC111551D4}"/>
                </a:ext>
              </a:extLst>
            </p:cNvPr>
            <p:cNvSpPr/>
            <p:nvPr/>
          </p:nvSpPr>
          <p:spPr>
            <a:xfrm>
              <a:off x="1879041" y="2059915"/>
              <a:ext cx="1185706" cy="4722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E3EA676-5C0F-2EB2-4B82-DE2283E12740}"/>
                </a:ext>
              </a:extLst>
            </p:cNvPr>
            <p:cNvSpPr/>
            <p:nvPr/>
          </p:nvSpPr>
          <p:spPr>
            <a:xfrm>
              <a:off x="1879041" y="2823589"/>
              <a:ext cx="1185706" cy="4722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C22F4CD-9409-1524-0073-C26244C552C5}"/>
                </a:ext>
              </a:extLst>
            </p:cNvPr>
            <p:cNvSpPr/>
            <p:nvPr/>
          </p:nvSpPr>
          <p:spPr>
            <a:xfrm>
              <a:off x="1879041" y="3496828"/>
              <a:ext cx="1185706" cy="4722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0B3DC02-55B4-A6E7-4B56-A75D213000DB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2471894" y="1768513"/>
              <a:ext cx="0" cy="29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565635A-ED46-5849-5C78-210FC4E2C264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>
              <a:off x="2471894" y="2532187"/>
              <a:ext cx="0" cy="29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ED77796-83F1-1181-7A5D-16EE71DC48CA}"/>
                </a:ext>
              </a:extLst>
            </p:cNvPr>
            <p:cNvCxnSpPr>
              <a:cxnSpLocks/>
              <a:stCxn id="38" idx="2"/>
              <a:endCxn id="39" idx="0"/>
            </p:cNvCxnSpPr>
            <p:nvPr/>
          </p:nvCxnSpPr>
          <p:spPr>
            <a:xfrm>
              <a:off x="2471894" y="3295861"/>
              <a:ext cx="0" cy="200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E0132E6-F296-F8C3-6E66-34324C329B17}"/>
                </a:ext>
              </a:extLst>
            </p:cNvPr>
            <p:cNvCxnSpPr/>
            <p:nvPr/>
          </p:nvCxnSpPr>
          <p:spPr>
            <a:xfrm>
              <a:off x="2435051" y="2073313"/>
              <a:ext cx="663191" cy="29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E18E88C-8E05-CFFB-3AC3-69DEEE828BC7}"/>
                    </a:ext>
                  </a:extLst>
                </p:cNvPr>
                <p:cNvSpPr/>
                <p:nvPr/>
              </p:nvSpPr>
              <p:spPr>
                <a:xfrm>
                  <a:off x="2333983" y="715332"/>
                  <a:ext cx="1010813" cy="61959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28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E18E88C-8E05-CFFB-3AC3-69DEEE828B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983" y="715332"/>
                  <a:ext cx="1010813" cy="61959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Arrow: Down 47">
            <a:extLst>
              <a:ext uri="{FF2B5EF4-FFF2-40B4-BE49-F238E27FC236}">
                <a16:creationId xmlns:a16="http://schemas.microsoft.com/office/drawing/2014/main" id="{84F59649-CE9D-6752-605E-00329C42FDEE}"/>
              </a:ext>
            </a:extLst>
          </p:cNvPr>
          <p:cNvSpPr/>
          <p:nvPr/>
        </p:nvSpPr>
        <p:spPr>
          <a:xfrm>
            <a:off x="4739949" y="624744"/>
            <a:ext cx="114474" cy="498958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D2C626-FE6D-88F7-3DD7-ED2F782838C5}"/>
              </a:ext>
            </a:extLst>
          </p:cNvPr>
          <p:cNvCxnSpPr>
            <a:cxnSpLocks/>
          </p:cNvCxnSpPr>
          <p:nvPr/>
        </p:nvCxnSpPr>
        <p:spPr>
          <a:xfrm flipH="1">
            <a:off x="3502145" y="1116627"/>
            <a:ext cx="1379579" cy="858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AF4FC9-61D2-4BD2-C268-2D713DD723DD}"/>
              </a:ext>
            </a:extLst>
          </p:cNvPr>
          <p:cNvCxnSpPr>
            <a:cxnSpLocks/>
            <a:stCxn id="48" idx="2"/>
            <a:endCxn id="36" idx="0"/>
          </p:cNvCxnSpPr>
          <p:nvPr/>
        </p:nvCxnSpPr>
        <p:spPr>
          <a:xfrm>
            <a:off x="4797186" y="1123702"/>
            <a:ext cx="1602431" cy="88692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0F1A19E-C352-7C15-4040-80E5E5A91F7C}"/>
              </a:ext>
            </a:extLst>
          </p:cNvPr>
          <p:cNvSpPr/>
          <p:nvPr/>
        </p:nvSpPr>
        <p:spPr>
          <a:xfrm>
            <a:off x="3231465" y="992317"/>
            <a:ext cx="40725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871BD0-B5F6-8D8E-30E6-46823FFB7C5E}"/>
              </a:ext>
            </a:extLst>
          </p:cNvPr>
          <p:cNvSpPr/>
          <p:nvPr/>
        </p:nvSpPr>
        <p:spPr>
          <a:xfrm>
            <a:off x="5830672" y="1324734"/>
            <a:ext cx="3906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rgbClr val="00B0F0"/>
                </a:solidFill>
              </a:rPr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E3BCBA-87CF-A400-558C-D109680E1E7F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1832993" y="4205933"/>
            <a:ext cx="1712210" cy="93194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DB0728-65F4-ED3A-AF3B-AB6CFED6F2FD}"/>
              </a:ext>
            </a:extLst>
          </p:cNvPr>
          <p:cNvCxnSpPr>
            <a:cxnSpLocks/>
          </p:cNvCxnSpPr>
          <p:nvPr/>
        </p:nvCxnSpPr>
        <p:spPr>
          <a:xfrm flipH="1">
            <a:off x="3451816" y="4205933"/>
            <a:ext cx="2931457" cy="93194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row: Down 62">
            <a:extLst>
              <a:ext uri="{FF2B5EF4-FFF2-40B4-BE49-F238E27FC236}">
                <a16:creationId xmlns:a16="http://schemas.microsoft.com/office/drawing/2014/main" id="{BF7A6FA1-C920-6D0A-3766-A94058C85CC0}"/>
              </a:ext>
            </a:extLst>
          </p:cNvPr>
          <p:cNvSpPr/>
          <p:nvPr/>
        </p:nvSpPr>
        <p:spPr>
          <a:xfrm>
            <a:off x="4723006" y="4271178"/>
            <a:ext cx="158717" cy="1428067"/>
          </a:xfrm>
          <a:prstGeom prst="dow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C3CC76-0D23-291A-1E15-DFC234B6AA7F}"/>
                  </a:ext>
                </a:extLst>
              </p:cNvPr>
              <p:cNvSpPr/>
              <p:nvPr/>
            </p:nvSpPr>
            <p:spPr>
              <a:xfrm>
                <a:off x="1709577" y="4254577"/>
                <a:ext cx="943289" cy="60638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4400" b="1" dirty="0">
                  <a:ln/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EC3CC76-0D23-291A-1E15-DFC234B6A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577" y="4254577"/>
                <a:ext cx="943289" cy="606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B0AA967E-3A7E-E946-34C3-7F4AFB4FD1EA}"/>
              </a:ext>
            </a:extLst>
          </p:cNvPr>
          <p:cNvSpPr/>
          <p:nvPr/>
        </p:nvSpPr>
        <p:spPr>
          <a:xfrm>
            <a:off x="4393249" y="6233256"/>
            <a:ext cx="89951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dirty="0">
                <a:ln/>
                <a:solidFill>
                  <a:srgbClr val="00B050"/>
                </a:solidFill>
              </a:rPr>
              <a:t>P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1A8F7D5-BC3A-7DAD-9415-477037AAC5E3}"/>
              </a:ext>
            </a:extLst>
          </p:cNvPr>
          <p:cNvGrpSpPr/>
          <p:nvPr/>
        </p:nvGrpSpPr>
        <p:grpSpPr>
          <a:xfrm>
            <a:off x="4207769" y="1549660"/>
            <a:ext cx="1226682" cy="2710715"/>
            <a:chOff x="1527349" y="697962"/>
            <a:chExt cx="1889091" cy="3361573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2CD7BE74-F399-7762-F63D-76EDA4100501}"/>
                </a:ext>
              </a:extLst>
            </p:cNvPr>
            <p:cNvSpPr/>
            <p:nvPr/>
          </p:nvSpPr>
          <p:spPr>
            <a:xfrm>
              <a:off x="1527349" y="1225899"/>
              <a:ext cx="1889091" cy="2833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8155FB1-BF3E-FF95-B137-70ADD4BD0118}"/>
                </a:ext>
              </a:extLst>
            </p:cNvPr>
            <p:cNvSpPr/>
            <p:nvPr/>
          </p:nvSpPr>
          <p:spPr>
            <a:xfrm>
              <a:off x="1879041" y="1296241"/>
              <a:ext cx="1185706" cy="4722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398DBC5F-B190-245B-A09C-D9306FAC66C6}"/>
                </a:ext>
              </a:extLst>
            </p:cNvPr>
            <p:cNvSpPr/>
            <p:nvPr/>
          </p:nvSpPr>
          <p:spPr>
            <a:xfrm>
              <a:off x="1879041" y="2059915"/>
              <a:ext cx="1185706" cy="4722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0B806220-D930-F303-722B-5A0FFFAA52DE}"/>
                </a:ext>
              </a:extLst>
            </p:cNvPr>
            <p:cNvSpPr/>
            <p:nvPr/>
          </p:nvSpPr>
          <p:spPr>
            <a:xfrm>
              <a:off x="1879041" y="2823589"/>
              <a:ext cx="1185706" cy="4722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EE627BE4-A567-7A58-41E2-E80BFCB65DB1}"/>
                </a:ext>
              </a:extLst>
            </p:cNvPr>
            <p:cNvSpPr/>
            <p:nvPr/>
          </p:nvSpPr>
          <p:spPr>
            <a:xfrm>
              <a:off x="1879041" y="3496828"/>
              <a:ext cx="1185706" cy="4722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3D4BF8F-8C8E-5ACC-93A0-F4B004AEAC49}"/>
                </a:ext>
              </a:extLst>
            </p:cNvPr>
            <p:cNvCxnSpPr>
              <a:cxnSpLocks/>
              <a:stCxn id="73" idx="2"/>
              <a:endCxn id="74" idx="0"/>
            </p:cNvCxnSpPr>
            <p:nvPr/>
          </p:nvCxnSpPr>
          <p:spPr>
            <a:xfrm>
              <a:off x="2471894" y="1768513"/>
              <a:ext cx="0" cy="29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607C6AB-2ABA-AE9B-EB48-8604DEC0E018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>
              <a:off x="2471894" y="2532187"/>
              <a:ext cx="0" cy="29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6EFD578-E9AA-BDBB-8D4C-436DC13E5008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2471894" y="3295861"/>
              <a:ext cx="0" cy="200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2C7FF5F-9E80-4848-DF57-6FDA0667ACE7}"/>
                </a:ext>
              </a:extLst>
            </p:cNvPr>
            <p:cNvCxnSpPr/>
            <p:nvPr/>
          </p:nvCxnSpPr>
          <p:spPr>
            <a:xfrm>
              <a:off x="2435051" y="2073313"/>
              <a:ext cx="663191" cy="29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2F183B8-6FC4-4353-F5FF-45A2B64F80D2}"/>
                </a:ext>
              </a:extLst>
            </p:cNvPr>
            <p:cNvSpPr/>
            <p:nvPr/>
          </p:nvSpPr>
          <p:spPr>
            <a:xfrm>
              <a:off x="2568619" y="697962"/>
              <a:ext cx="485583" cy="61959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c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F6E3164-403E-DEE7-A4AA-D80F936EEC23}"/>
              </a:ext>
            </a:extLst>
          </p:cNvPr>
          <p:cNvGrpSpPr/>
          <p:nvPr/>
        </p:nvGrpSpPr>
        <p:grpSpPr>
          <a:xfrm>
            <a:off x="1219651" y="1467273"/>
            <a:ext cx="1226683" cy="2738660"/>
            <a:chOff x="1527349" y="663308"/>
            <a:chExt cx="1889091" cy="3396227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9B03C4D3-4CA3-9E22-3188-8FD2A4AA6CDC}"/>
                </a:ext>
              </a:extLst>
            </p:cNvPr>
            <p:cNvSpPr/>
            <p:nvPr/>
          </p:nvSpPr>
          <p:spPr>
            <a:xfrm>
              <a:off x="1527349" y="1225899"/>
              <a:ext cx="1889091" cy="2833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31A1438-6E05-64E7-F4DD-1F6B79F3B3A8}"/>
                </a:ext>
              </a:extLst>
            </p:cNvPr>
            <p:cNvSpPr/>
            <p:nvPr/>
          </p:nvSpPr>
          <p:spPr>
            <a:xfrm>
              <a:off x="1879041" y="1296241"/>
              <a:ext cx="1185706" cy="4722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37580C77-1660-1F3C-37C2-7FF490936267}"/>
                </a:ext>
              </a:extLst>
            </p:cNvPr>
            <p:cNvSpPr/>
            <p:nvPr/>
          </p:nvSpPr>
          <p:spPr>
            <a:xfrm>
              <a:off x="1879041" y="2059915"/>
              <a:ext cx="1185706" cy="4722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4EFA551B-C261-0D92-6E52-C3BA76483E53}"/>
                </a:ext>
              </a:extLst>
            </p:cNvPr>
            <p:cNvSpPr/>
            <p:nvPr/>
          </p:nvSpPr>
          <p:spPr>
            <a:xfrm>
              <a:off x="1879041" y="2823589"/>
              <a:ext cx="1185706" cy="4722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D7A8C5F3-AF6F-772F-4A76-6590933B62B0}"/>
                </a:ext>
              </a:extLst>
            </p:cNvPr>
            <p:cNvSpPr/>
            <p:nvPr/>
          </p:nvSpPr>
          <p:spPr>
            <a:xfrm>
              <a:off x="1879041" y="3496828"/>
              <a:ext cx="1185706" cy="4722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AC611836-6929-6105-EF53-13B900FE3383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>
              <a:off x="2471894" y="1768513"/>
              <a:ext cx="0" cy="29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3517275-C6E8-B618-A73B-F1AA8CA6E0CF}"/>
                </a:ext>
              </a:extLst>
            </p:cNvPr>
            <p:cNvCxnSpPr>
              <a:cxnSpLocks/>
              <a:stCxn id="85" idx="2"/>
              <a:endCxn id="86" idx="0"/>
            </p:cNvCxnSpPr>
            <p:nvPr/>
          </p:nvCxnSpPr>
          <p:spPr>
            <a:xfrm>
              <a:off x="2471894" y="2532187"/>
              <a:ext cx="0" cy="29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0EA4F98-36D8-6FA1-7B42-D2C1BFAD816E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>
              <a:off x="2471894" y="3295861"/>
              <a:ext cx="0" cy="200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2B48A09-CB31-3073-8C86-7E557284260B}"/>
                </a:ext>
              </a:extLst>
            </p:cNvPr>
            <p:cNvCxnSpPr/>
            <p:nvPr/>
          </p:nvCxnSpPr>
          <p:spPr>
            <a:xfrm>
              <a:off x="2435051" y="2073313"/>
              <a:ext cx="663191" cy="29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DFE0CE46-9DBA-A942-FF08-327FD4C60125}"/>
                    </a:ext>
                  </a:extLst>
                </p:cNvPr>
                <p:cNvSpPr/>
                <p:nvPr/>
              </p:nvSpPr>
              <p:spPr>
                <a:xfrm>
                  <a:off x="1587748" y="663308"/>
                  <a:ext cx="978316" cy="61959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8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DFE0CE46-9DBA-A942-FF08-327FD4C601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748" y="663308"/>
                  <a:ext cx="978316" cy="6195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29922AC-CFD9-8B52-BFAA-45B83D421288}"/>
              </a:ext>
            </a:extLst>
          </p:cNvPr>
          <p:cNvGrpSpPr/>
          <p:nvPr/>
        </p:nvGrpSpPr>
        <p:grpSpPr>
          <a:xfrm>
            <a:off x="7364786" y="1467273"/>
            <a:ext cx="1226682" cy="2787304"/>
            <a:chOff x="1527349" y="602984"/>
            <a:chExt cx="1889091" cy="3456551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D076C35F-17DF-2ED3-BB41-CE446AE71670}"/>
                </a:ext>
              </a:extLst>
            </p:cNvPr>
            <p:cNvSpPr/>
            <p:nvPr/>
          </p:nvSpPr>
          <p:spPr>
            <a:xfrm>
              <a:off x="1527349" y="1225899"/>
              <a:ext cx="1889091" cy="2833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1F4B7E5D-F3BB-045F-41C0-716A1889597D}"/>
                </a:ext>
              </a:extLst>
            </p:cNvPr>
            <p:cNvSpPr/>
            <p:nvPr/>
          </p:nvSpPr>
          <p:spPr>
            <a:xfrm>
              <a:off x="1879041" y="1296241"/>
              <a:ext cx="1185706" cy="4722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0F42B226-E166-648D-B815-E94E94DA03F3}"/>
                </a:ext>
              </a:extLst>
            </p:cNvPr>
            <p:cNvSpPr/>
            <p:nvPr/>
          </p:nvSpPr>
          <p:spPr>
            <a:xfrm>
              <a:off x="1879041" y="2059915"/>
              <a:ext cx="1185706" cy="4722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81C716D6-7086-7C6D-114C-06BA39BFF767}"/>
                </a:ext>
              </a:extLst>
            </p:cNvPr>
            <p:cNvSpPr/>
            <p:nvPr/>
          </p:nvSpPr>
          <p:spPr>
            <a:xfrm>
              <a:off x="1879041" y="2823589"/>
              <a:ext cx="1185706" cy="4722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820A5314-D656-4367-FE3D-AE2F5D4CB13C}"/>
                </a:ext>
              </a:extLst>
            </p:cNvPr>
            <p:cNvSpPr/>
            <p:nvPr/>
          </p:nvSpPr>
          <p:spPr>
            <a:xfrm>
              <a:off x="1879041" y="3496828"/>
              <a:ext cx="1185706" cy="47227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EB25CD6-2135-24C8-3FC0-A759D5DCFB74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>
              <a:off x="2471894" y="1768513"/>
              <a:ext cx="0" cy="29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B1C64BB-B9E0-FD4A-9F0D-35F8A410B324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>
              <a:off x="2471894" y="2532187"/>
              <a:ext cx="0" cy="29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CD90DB2-9BFC-C52B-2CD1-37CB264FC835}"/>
                </a:ext>
              </a:extLst>
            </p:cNvPr>
            <p:cNvCxnSpPr>
              <a:cxnSpLocks/>
              <a:stCxn id="97" idx="2"/>
              <a:endCxn id="98" idx="0"/>
            </p:cNvCxnSpPr>
            <p:nvPr/>
          </p:nvCxnSpPr>
          <p:spPr>
            <a:xfrm>
              <a:off x="2471894" y="3295861"/>
              <a:ext cx="0" cy="200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79D30CF-2E07-AB57-DB75-5C54D9C8791B}"/>
                </a:ext>
              </a:extLst>
            </p:cNvPr>
            <p:cNvCxnSpPr/>
            <p:nvPr/>
          </p:nvCxnSpPr>
          <p:spPr>
            <a:xfrm>
              <a:off x="2435051" y="2073313"/>
              <a:ext cx="663191" cy="291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87B5E7C1-0B10-FF83-D958-529857E47322}"/>
                    </a:ext>
                  </a:extLst>
                </p:cNvPr>
                <p:cNvSpPr/>
                <p:nvPr/>
              </p:nvSpPr>
              <p:spPr>
                <a:xfrm>
                  <a:off x="2352565" y="602984"/>
                  <a:ext cx="1010813" cy="61959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2800" b="1" i="1" cap="none" spc="0" smtClean="0">
                                <a:ln w="22225">
                                  <a:solidFill>
                                    <a:schemeClr val="accent2"/>
                                  </a:solidFill>
                                  <a:prstDash val="solid"/>
                                </a:ln>
                                <a:solidFill>
                                  <a:schemeClr val="accent2">
                                    <a:lumMod val="40000"/>
                                    <a:lumOff val="6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800" b="1" cap="none" spc="0" dirty="0">
                    <a:ln w="22225">
                      <a:solidFill>
                        <a:schemeClr val="accent2"/>
                      </a:solidFill>
                      <a:prstDash val="solid"/>
                    </a:ln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87B5E7C1-0B10-FF83-D958-529857E473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565" y="602984"/>
                  <a:ext cx="1010813" cy="6195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E790977-6B31-3F6F-5CDF-6B985102DB44}"/>
              </a:ext>
            </a:extLst>
          </p:cNvPr>
          <p:cNvCxnSpPr>
            <a:cxnSpLocks/>
            <a:stCxn id="48" idx="2"/>
            <a:endCxn id="83" idx="0"/>
          </p:cNvCxnSpPr>
          <p:nvPr/>
        </p:nvCxnSpPr>
        <p:spPr>
          <a:xfrm flipH="1">
            <a:off x="1832993" y="1123702"/>
            <a:ext cx="2964193" cy="797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B7A5B00-6594-FEB1-4759-8933FDF8EF84}"/>
              </a:ext>
            </a:extLst>
          </p:cNvPr>
          <p:cNvSpPr/>
          <p:nvPr/>
        </p:nvSpPr>
        <p:spPr>
          <a:xfrm>
            <a:off x="3582115" y="1262990"/>
            <a:ext cx="40725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F582FF6-3798-E094-41AC-0735E61FC2E6}"/>
              </a:ext>
            </a:extLst>
          </p:cNvPr>
          <p:cNvCxnSpPr>
            <a:cxnSpLocks/>
            <a:stCxn id="48" idx="2"/>
            <a:endCxn id="73" idx="0"/>
          </p:cNvCxnSpPr>
          <p:nvPr/>
        </p:nvCxnSpPr>
        <p:spPr>
          <a:xfrm>
            <a:off x="4797186" y="1123702"/>
            <a:ext cx="23923" cy="908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C405F2C-F1FE-2789-8F6D-C3C5720F28A2}"/>
              </a:ext>
            </a:extLst>
          </p:cNvPr>
          <p:cNvSpPr/>
          <p:nvPr/>
        </p:nvSpPr>
        <p:spPr>
          <a:xfrm>
            <a:off x="4426334" y="1311977"/>
            <a:ext cx="40725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97F15C-6E55-32F2-D81E-B983DD1965DE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4808220" y="1134506"/>
            <a:ext cx="3169907" cy="83507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37EE175-54A7-23A6-ED03-FC012649D37E}"/>
              </a:ext>
            </a:extLst>
          </p:cNvPr>
          <p:cNvSpPr/>
          <p:nvPr/>
        </p:nvSpPr>
        <p:spPr>
          <a:xfrm>
            <a:off x="6524403" y="1134506"/>
            <a:ext cx="3906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dirty="0">
                <a:ln/>
                <a:solidFill>
                  <a:srgbClr val="00B0F0"/>
                </a:solidFill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AE0E19C-F241-4569-84C4-FD192DD0FAB9}"/>
                  </a:ext>
                </a:extLst>
              </p:cNvPr>
              <p:cNvSpPr/>
              <p:nvPr/>
            </p:nvSpPr>
            <p:spPr>
              <a:xfrm>
                <a:off x="5888346" y="4191601"/>
                <a:ext cx="938768" cy="60638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ln/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n/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dirty="0" smtClean="0">
                              <a:ln/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1" dirty="0" smtClean="0">
                              <a:ln/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dirty="0" smtClean="0">
                              <a:ln/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4400" b="1" dirty="0">
                  <a:ln/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7AE0E19C-F241-4569-84C4-FD192DD0F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346" y="4191601"/>
                <a:ext cx="938768" cy="606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4883A1A-5B4A-2B71-77E9-376B7579B18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76534" y="4211731"/>
            <a:ext cx="3106739" cy="105788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59457F9-C9F0-6BA9-8AEF-3DB935FC99E6}"/>
              </a:ext>
            </a:extLst>
          </p:cNvPr>
          <p:cNvCxnSpPr>
            <a:cxnSpLocks/>
          </p:cNvCxnSpPr>
          <p:nvPr/>
        </p:nvCxnSpPr>
        <p:spPr>
          <a:xfrm flipH="1">
            <a:off x="6347500" y="4211731"/>
            <a:ext cx="1630626" cy="105788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081BDB4-03AA-7980-FBC2-663BF1CFB367}"/>
                  </a:ext>
                </a:extLst>
              </p:cNvPr>
              <p:cNvSpPr/>
              <p:nvPr/>
            </p:nvSpPr>
            <p:spPr>
              <a:xfrm>
                <a:off x="7743008" y="4238903"/>
                <a:ext cx="938768" cy="60638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ln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n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dirty="0" smtClean="0">
                              <a:ln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1" dirty="0" smtClean="0">
                              <a:ln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dirty="0" smtClean="0">
                              <a:ln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4400" b="1" dirty="0">
                  <a:ln/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081BDB4-03AA-7980-FBC2-663BF1CFB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008" y="4238903"/>
                <a:ext cx="938768" cy="6063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4B428B6-7B0D-F461-7FCB-42B14C32D64E}"/>
                  </a:ext>
                </a:extLst>
              </p:cNvPr>
              <p:cNvSpPr/>
              <p:nvPr/>
            </p:nvSpPr>
            <p:spPr>
              <a:xfrm>
                <a:off x="2874916" y="4088844"/>
                <a:ext cx="943289" cy="60638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ln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n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dirty="0" smtClean="0">
                              <a:ln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 dirty="0" smtClean="0">
                              <a:ln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dirty="0" smtClean="0">
                              <a:ln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4400" b="1" dirty="0">
                  <a:ln/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4B428B6-7B0D-F461-7FCB-42B14C32D6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16" y="4088844"/>
                <a:ext cx="943289" cy="6063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B1D91F0-8C92-12C8-5021-BD6D5C957C2C}"/>
              </a:ext>
            </a:extLst>
          </p:cNvPr>
          <p:cNvCxnSpPr>
            <a:cxnSpLocks/>
          </p:cNvCxnSpPr>
          <p:nvPr/>
        </p:nvCxnSpPr>
        <p:spPr>
          <a:xfrm>
            <a:off x="3545203" y="5165530"/>
            <a:ext cx="1194746" cy="53371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D3D7524-F91B-24FB-3292-3C0A01650B65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4881723" y="5296787"/>
            <a:ext cx="1446472" cy="32186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Arrow: Down 141">
            <a:extLst>
              <a:ext uri="{FF2B5EF4-FFF2-40B4-BE49-F238E27FC236}">
                <a16:creationId xmlns:a16="http://schemas.microsoft.com/office/drawing/2014/main" id="{37CD4A60-DD8A-1155-2EBC-8A96A1BC0B41}"/>
              </a:ext>
            </a:extLst>
          </p:cNvPr>
          <p:cNvSpPr/>
          <p:nvPr/>
        </p:nvSpPr>
        <p:spPr>
          <a:xfrm>
            <a:off x="4736894" y="5645822"/>
            <a:ext cx="186017" cy="67118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AD73AC5-06CD-7D18-36C7-C3400D0E1D96}"/>
                  </a:ext>
                </a:extLst>
              </p:cNvPr>
              <p:cNvSpPr/>
              <p:nvPr/>
            </p:nvSpPr>
            <p:spPr>
              <a:xfrm>
                <a:off x="3349764" y="5220770"/>
                <a:ext cx="943289" cy="60638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4400" b="1" dirty="0">
                  <a:ln/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AD73AC5-06CD-7D18-36C7-C3400D0E1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764" y="5220770"/>
                <a:ext cx="943289" cy="6063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0CB9B83-D6F3-CE09-34C3-1140B54283DC}"/>
                  </a:ext>
                </a:extLst>
              </p:cNvPr>
              <p:cNvSpPr/>
              <p:nvPr/>
            </p:nvSpPr>
            <p:spPr>
              <a:xfrm>
                <a:off x="5604959" y="5315805"/>
                <a:ext cx="938768" cy="60638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dirty="0" smtClean="0">
                              <a:ln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 smtClean="0">
                              <a:ln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dirty="0" smtClean="0">
                              <a:ln/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4400" b="1" dirty="0">
                  <a:ln/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0CB9B83-D6F3-CE09-34C3-1140B5428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959" y="5315805"/>
                <a:ext cx="938768" cy="6063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24C685A-4E48-0735-F475-0D81A70AE5F3}"/>
                  </a:ext>
                </a:extLst>
              </p:cNvPr>
              <p:cNvSpPr/>
              <p:nvPr/>
            </p:nvSpPr>
            <p:spPr>
              <a:xfrm>
                <a:off x="4554360" y="4878765"/>
                <a:ext cx="938768" cy="60638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n/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4400" b="1" dirty="0">
                  <a:ln/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24C685A-4E48-0735-F475-0D81A70AE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360" y="4878765"/>
                <a:ext cx="938768" cy="6063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862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59E03AA-DB72-BFA4-00EA-21A0DCEE96FD}"/>
              </a:ext>
            </a:extLst>
          </p:cNvPr>
          <p:cNvGrpSpPr/>
          <p:nvPr/>
        </p:nvGrpSpPr>
        <p:grpSpPr>
          <a:xfrm>
            <a:off x="2178506" y="2738735"/>
            <a:ext cx="1245897" cy="923330"/>
            <a:chOff x="3346101" y="1669145"/>
            <a:chExt cx="1245897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B562545-F2B0-5CEB-E671-A828C1D406F5}"/>
                </a:ext>
              </a:extLst>
            </p:cNvPr>
            <p:cNvSpPr/>
            <p:nvPr/>
          </p:nvSpPr>
          <p:spPr>
            <a:xfrm>
              <a:off x="3346101" y="1818752"/>
              <a:ext cx="1135464" cy="773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6D3949E-8134-19BE-E02C-EDC334666B3E}"/>
                    </a:ext>
                  </a:extLst>
                </p:cNvPr>
                <p:cNvSpPr/>
                <p:nvPr/>
              </p:nvSpPr>
              <p:spPr>
                <a:xfrm>
                  <a:off x="3460086" y="1669145"/>
                  <a:ext cx="1131912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5400" b="1" cap="none" spc="0" dirty="0">
                    <a:ln/>
                    <a:solidFill>
                      <a:schemeClr val="accent4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6D3949E-8134-19BE-E02C-EDC334666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086" y="1669145"/>
                  <a:ext cx="1131912" cy="923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5A25A9F-47EF-3A35-2228-5A401D70567A}"/>
              </a:ext>
            </a:extLst>
          </p:cNvPr>
          <p:cNvGrpSpPr/>
          <p:nvPr/>
        </p:nvGrpSpPr>
        <p:grpSpPr>
          <a:xfrm>
            <a:off x="3860858" y="2738735"/>
            <a:ext cx="1245897" cy="923330"/>
            <a:chOff x="3346101" y="1669145"/>
            <a:chExt cx="1245897" cy="92333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64E1D5-D5E7-5C6F-5E90-8446107082A0}"/>
                </a:ext>
              </a:extLst>
            </p:cNvPr>
            <p:cNvSpPr/>
            <p:nvPr/>
          </p:nvSpPr>
          <p:spPr>
            <a:xfrm>
              <a:off x="3346101" y="1818752"/>
              <a:ext cx="1135464" cy="773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6C08BF-7E14-9A19-3808-ED516F336305}"/>
                    </a:ext>
                  </a:extLst>
                </p:cNvPr>
                <p:cNvSpPr/>
                <p:nvPr/>
              </p:nvSpPr>
              <p:spPr>
                <a:xfrm>
                  <a:off x="3460085" y="1669145"/>
                  <a:ext cx="1131913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5400" b="1" cap="none" spc="0" dirty="0">
                    <a:ln/>
                    <a:solidFill>
                      <a:schemeClr val="accent4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6C08BF-7E14-9A19-3808-ED516F336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085" y="1669145"/>
                  <a:ext cx="1131913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752E21-7DA1-0A1F-8D0F-0B7B19CC58D3}"/>
              </a:ext>
            </a:extLst>
          </p:cNvPr>
          <p:cNvGrpSpPr/>
          <p:nvPr/>
        </p:nvGrpSpPr>
        <p:grpSpPr>
          <a:xfrm>
            <a:off x="7567514" y="2738735"/>
            <a:ext cx="1266736" cy="923330"/>
            <a:chOff x="3346101" y="1669145"/>
            <a:chExt cx="1266736" cy="9233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A4BD8D-0A01-2F82-6C6E-0DA1D3112A9C}"/>
                </a:ext>
              </a:extLst>
            </p:cNvPr>
            <p:cNvSpPr/>
            <p:nvPr/>
          </p:nvSpPr>
          <p:spPr>
            <a:xfrm>
              <a:off x="3346101" y="1818752"/>
              <a:ext cx="1135464" cy="773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6534429-38C3-6034-C93B-AF3D985E4AF4}"/>
                    </a:ext>
                  </a:extLst>
                </p:cNvPr>
                <p:cNvSpPr/>
                <p:nvPr/>
              </p:nvSpPr>
              <p:spPr>
                <a:xfrm>
                  <a:off x="3439246" y="1669145"/>
                  <a:ext cx="117359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5400" b="1" cap="none" spc="0" dirty="0">
                    <a:ln/>
                    <a:solidFill>
                      <a:schemeClr val="accent4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6534429-38C3-6034-C93B-AF3D985E4A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246" y="1669145"/>
                  <a:ext cx="1173591" cy="923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D50B16-AF11-24BF-C3FB-228E8424B1FA}"/>
              </a:ext>
            </a:extLst>
          </p:cNvPr>
          <p:cNvGrpSpPr/>
          <p:nvPr/>
        </p:nvGrpSpPr>
        <p:grpSpPr>
          <a:xfrm>
            <a:off x="9738608" y="2738735"/>
            <a:ext cx="1266736" cy="923330"/>
            <a:chOff x="3346101" y="1669145"/>
            <a:chExt cx="1266736" cy="9233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3A6DAD-AA55-2BA7-30E0-F226A8A2E69E}"/>
                </a:ext>
              </a:extLst>
            </p:cNvPr>
            <p:cNvSpPr/>
            <p:nvPr/>
          </p:nvSpPr>
          <p:spPr>
            <a:xfrm>
              <a:off x="3346101" y="1818752"/>
              <a:ext cx="1135464" cy="773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26F5A80-12CE-FA2D-4013-514233473E12}"/>
                    </a:ext>
                  </a:extLst>
                </p:cNvPr>
                <p:cNvSpPr/>
                <p:nvPr/>
              </p:nvSpPr>
              <p:spPr>
                <a:xfrm>
                  <a:off x="3439246" y="1669145"/>
                  <a:ext cx="1173591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  <a:scene3d>
                    <a:camera prst="orthographicFront"/>
                    <a:lightRig rig="soft" dir="t">
                      <a:rot lat="0" lon="0" rev="15600000"/>
                    </a:lightRig>
                  </a:scene3d>
                  <a:sp3d extrusionH="57150" prstMaterial="softEdge">
                    <a:bevelT w="25400" h="38100"/>
                  </a:sp3d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5400" b="1" i="1" cap="none" spc="0" smtClean="0">
                                <a:ln/>
                                <a:solidFill>
                                  <a:schemeClr val="accent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5400" b="1" cap="none" spc="0" dirty="0">
                    <a:ln/>
                    <a:solidFill>
                      <a:schemeClr val="accent4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26F5A80-12CE-FA2D-4013-514233473E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246" y="1669145"/>
                  <a:ext cx="1173591" cy="9233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0AB859-318F-AB62-47CB-89D1D9962429}"/>
              </a:ext>
            </a:extLst>
          </p:cNvPr>
          <p:cNvGrpSpPr/>
          <p:nvPr/>
        </p:nvGrpSpPr>
        <p:grpSpPr>
          <a:xfrm>
            <a:off x="5676854" y="2738735"/>
            <a:ext cx="1135464" cy="923330"/>
            <a:chOff x="3346101" y="1669145"/>
            <a:chExt cx="1135464" cy="9233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43F8A3-3C59-9D46-388A-B816A8FA3121}"/>
                </a:ext>
              </a:extLst>
            </p:cNvPr>
            <p:cNvSpPr/>
            <p:nvPr/>
          </p:nvSpPr>
          <p:spPr>
            <a:xfrm>
              <a:off x="3346101" y="1818752"/>
              <a:ext cx="1135464" cy="773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B179D6-D650-87A3-80B2-99E70AF8839F}"/>
                </a:ext>
              </a:extLst>
            </p:cNvPr>
            <p:cNvSpPr/>
            <p:nvPr/>
          </p:nvSpPr>
          <p:spPr>
            <a:xfrm>
              <a:off x="3676428" y="1669145"/>
              <a:ext cx="47481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sz="5400" b="1" cap="none" spc="0" dirty="0">
                  <a:ln/>
                  <a:solidFill>
                    <a:schemeClr val="accent4"/>
                  </a:solidFill>
                  <a:effectLst/>
                </a:rPr>
                <a:t>c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D8A805-7C73-43BA-D461-049D9F23712B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2746238" y="1576438"/>
            <a:ext cx="1084230" cy="131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BF8CDF6-F2CF-6A4E-371B-D9A673169892}"/>
                  </a:ext>
                </a:extLst>
              </p:cNvPr>
              <p:cNvSpPr/>
              <p:nvPr/>
            </p:nvSpPr>
            <p:spPr>
              <a:xfrm>
                <a:off x="3536413" y="868552"/>
                <a:ext cx="588110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dirty="0" smtClean="0">
                              <a:ln w="0"/>
                              <a:solidFill>
                                <a:srgbClr val="FF000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0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BF8CDF6-F2CF-6A4E-371B-D9A673169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413" y="868552"/>
                <a:ext cx="58811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C55C8C-B0C5-A805-9901-C163A45A2635}"/>
              </a:ext>
            </a:extLst>
          </p:cNvPr>
          <p:cNvCxnSpPr>
            <a:cxnSpLocks/>
            <a:stCxn id="24" idx="2"/>
            <a:endCxn id="16" idx="0"/>
          </p:cNvCxnSpPr>
          <p:nvPr/>
        </p:nvCxnSpPr>
        <p:spPr>
          <a:xfrm>
            <a:off x="9384689" y="1669700"/>
            <a:ext cx="921651" cy="121864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16FC18E-5943-6A74-76ED-2090A6D55EC5}"/>
                  </a:ext>
                </a:extLst>
              </p:cNvPr>
              <p:cNvSpPr/>
              <p:nvPr/>
            </p:nvSpPr>
            <p:spPr>
              <a:xfrm>
                <a:off x="9086787" y="961814"/>
                <a:ext cx="595804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i="1" dirty="0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dirty="0" smtClean="0">
                              <a:ln w="0"/>
                              <a:solidFill>
                                <a:srgbClr val="7030A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16FC18E-5943-6A74-76ED-2090A6D55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787" y="961814"/>
                <a:ext cx="59580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3A8547-5618-DB03-0592-4D04EF410E4A}"/>
              </a:ext>
            </a:extLst>
          </p:cNvPr>
          <p:cNvCxnSpPr>
            <a:cxnSpLocks/>
            <a:stCxn id="22" idx="2"/>
            <a:endCxn id="10" idx="0"/>
          </p:cNvCxnSpPr>
          <p:nvPr/>
        </p:nvCxnSpPr>
        <p:spPr>
          <a:xfrm>
            <a:off x="3830468" y="1576438"/>
            <a:ext cx="598122" cy="13119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17C453-30C6-4983-802A-F158249AA8F8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 flipH="1">
            <a:off x="8135246" y="1669700"/>
            <a:ext cx="1249443" cy="121864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AC8E5F4-D323-87CC-E653-9B3008A0A934}"/>
                  </a:ext>
                </a:extLst>
              </p:cNvPr>
              <p:cNvSpPr/>
              <p:nvPr/>
            </p:nvSpPr>
            <p:spPr>
              <a:xfrm>
                <a:off x="5184969" y="861331"/>
                <a:ext cx="2119233" cy="73007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b="1" i="1" cap="none" spc="0" dirty="0" smtClean="0">
                            <a:ln/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b="1" i="1" cap="none" spc="0" dirty="0" smtClean="0">
                                <a:ln/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cap="none" spc="0" dirty="0" smtClean="0">
                                <a:ln/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3600" b="1" i="1" cap="none" spc="0" dirty="0" smtClean="0">
                                <a:ln/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3600" b="1" cap="none" spc="0" dirty="0">
                    <a:ln/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 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b="1" i="1" cap="none" spc="0" dirty="0" smtClean="0">
                            <a:ln/>
                            <a:solidFill>
                              <a:schemeClr val="accent6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3600" b="1" i="1" cap="none" spc="0" dirty="0" smtClean="0">
                                <a:ln/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 cap="none" spc="0" dirty="0" smtClean="0">
                                <a:ln/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3600" b="1" i="1" cap="none" spc="0" dirty="0" smtClean="0">
                                <a:ln/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endParaRPr lang="en-US" sz="6000" b="1" cap="none" spc="0" dirty="0">
                  <a:ln/>
                  <a:solidFill>
                    <a:srgbClr val="FFFF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AC8E5F4-D323-87CC-E653-9B3008A0A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69" y="861331"/>
                <a:ext cx="2119233" cy="7300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A9EDE4-8004-4F5C-54DE-046713547C9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870489" y="1591403"/>
            <a:ext cx="2374097" cy="1296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4D8073-A80D-4DD7-1372-6219E5CAA23E}"/>
              </a:ext>
            </a:extLst>
          </p:cNvPr>
          <p:cNvCxnSpPr>
            <a:cxnSpLocks/>
            <a:stCxn id="36" idx="2"/>
            <a:endCxn id="19" idx="0"/>
          </p:cNvCxnSpPr>
          <p:nvPr/>
        </p:nvCxnSpPr>
        <p:spPr>
          <a:xfrm>
            <a:off x="6244586" y="1591403"/>
            <a:ext cx="0" cy="1296939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2A93F3-30BD-F3F8-3024-E2D53F2D35E4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2746238" y="1591403"/>
            <a:ext cx="3498348" cy="1281974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FD3A8C-C0F0-CA1F-625F-ABA093F2C157}"/>
              </a:ext>
            </a:extLst>
          </p:cNvPr>
          <p:cNvCxnSpPr>
            <a:cxnSpLocks/>
            <a:stCxn id="36" idx="2"/>
            <a:endCxn id="10" idx="0"/>
          </p:cNvCxnSpPr>
          <p:nvPr/>
        </p:nvCxnSpPr>
        <p:spPr>
          <a:xfrm flipH="1">
            <a:off x="4428590" y="1591403"/>
            <a:ext cx="1815996" cy="1296939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2BB5C15-72AE-3594-1368-2A5FB853A738}"/>
              </a:ext>
            </a:extLst>
          </p:cNvPr>
          <p:cNvCxnSpPr>
            <a:cxnSpLocks/>
            <a:stCxn id="36" idx="2"/>
            <a:endCxn id="13" idx="0"/>
          </p:cNvCxnSpPr>
          <p:nvPr/>
        </p:nvCxnSpPr>
        <p:spPr>
          <a:xfrm>
            <a:off x="6244586" y="1591403"/>
            <a:ext cx="1890660" cy="1296939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DB93F5C-2F3D-0D97-D39F-F44A6459D7CD}"/>
              </a:ext>
            </a:extLst>
          </p:cNvPr>
          <p:cNvCxnSpPr>
            <a:cxnSpLocks/>
            <a:stCxn id="36" idx="2"/>
            <a:endCxn id="16" idx="0"/>
          </p:cNvCxnSpPr>
          <p:nvPr/>
        </p:nvCxnSpPr>
        <p:spPr>
          <a:xfrm>
            <a:off x="6244586" y="1591403"/>
            <a:ext cx="4061754" cy="1296939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3E04F8C-D1D9-2673-A59B-A1A9E393EF0A}"/>
              </a:ext>
            </a:extLst>
          </p:cNvPr>
          <p:cNvCxnSpPr>
            <a:cxnSpLocks/>
          </p:cNvCxnSpPr>
          <p:nvPr/>
        </p:nvCxnSpPr>
        <p:spPr>
          <a:xfrm>
            <a:off x="2746590" y="3677030"/>
            <a:ext cx="0" cy="133709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64DA8FF-6239-A8AA-D7EE-9AE5D177D7F1}"/>
                  </a:ext>
                </a:extLst>
              </p:cNvPr>
              <p:cNvSpPr/>
              <p:nvPr/>
            </p:nvSpPr>
            <p:spPr>
              <a:xfrm>
                <a:off x="2292491" y="5014127"/>
                <a:ext cx="1215782" cy="82766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n w="0"/>
                              <a:solidFill>
                                <a:srgbClr val="00B0F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smtClean="0">
                              <a:ln w="0"/>
                              <a:solidFill>
                                <a:srgbClr val="00B0F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440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64DA8FF-6239-A8AA-D7EE-9AE5D177D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491" y="5014127"/>
                <a:ext cx="1215782" cy="8276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6222550-07C9-6C7B-FA20-03422410E102}"/>
              </a:ext>
            </a:extLst>
          </p:cNvPr>
          <p:cNvCxnSpPr>
            <a:cxnSpLocks/>
          </p:cNvCxnSpPr>
          <p:nvPr/>
        </p:nvCxnSpPr>
        <p:spPr>
          <a:xfrm>
            <a:off x="4412879" y="3662065"/>
            <a:ext cx="0" cy="133709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A21AC4A-331B-E9D4-F39C-579DD9CDED1E}"/>
                  </a:ext>
                </a:extLst>
              </p:cNvPr>
              <p:cNvSpPr/>
              <p:nvPr/>
            </p:nvSpPr>
            <p:spPr>
              <a:xfrm>
                <a:off x="3958780" y="4999162"/>
                <a:ext cx="1215781" cy="82766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n w="0"/>
                              <a:solidFill>
                                <a:srgbClr val="00B0F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smtClean="0">
                              <a:ln w="0"/>
                              <a:solidFill>
                                <a:srgbClr val="00B0F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sz="4400" b="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A21AC4A-331B-E9D4-F39C-579DD9CDE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780" y="4999162"/>
                <a:ext cx="1215781" cy="8276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ED1BCD9-41B0-BD18-6B58-69EA36413CD7}"/>
              </a:ext>
            </a:extLst>
          </p:cNvPr>
          <p:cNvCxnSpPr>
            <a:cxnSpLocks/>
          </p:cNvCxnSpPr>
          <p:nvPr/>
        </p:nvCxnSpPr>
        <p:spPr>
          <a:xfrm>
            <a:off x="6255757" y="3677245"/>
            <a:ext cx="0" cy="133709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6FD71D-41F5-2770-DDFE-2B8C1CD31C9F}"/>
                  </a:ext>
                </a:extLst>
              </p:cNvPr>
              <p:cNvSpPr/>
              <p:nvPr/>
            </p:nvSpPr>
            <p:spPr>
              <a:xfrm>
                <a:off x="6090166" y="5014342"/>
                <a:ext cx="638765" cy="7694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n w="0"/>
                          <a:solidFill>
                            <a:srgbClr val="00B0F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54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C6FD71D-41F5-2770-DDFE-2B8C1CD31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166" y="5014342"/>
                <a:ext cx="638765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8DCC73A-BFF6-5837-E9B3-55269F380C4D}"/>
              </a:ext>
            </a:extLst>
          </p:cNvPr>
          <p:cNvCxnSpPr>
            <a:cxnSpLocks/>
          </p:cNvCxnSpPr>
          <p:nvPr/>
        </p:nvCxnSpPr>
        <p:spPr>
          <a:xfrm>
            <a:off x="8135246" y="3662065"/>
            <a:ext cx="0" cy="133709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FB66C37-E216-ABFE-318E-887D24271926}"/>
                  </a:ext>
                </a:extLst>
              </p:cNvPr>
              <p:cNvSpPr/>
              <p:nvPr/>
            </p:nvSpPr>
            <p:spPr>
              <a:xfrm>
                <a:off x="7689995" y="5014127"/>
                <a:ext cx="1198084" cy="82766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n w="0"/>
                              <a:solidFill>
                                <a:srgbClr val="00B0F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smtClean="0">
                              <a:ln w="0"/>
                              <a:solidFill>
                                <a:srgbClr val="00B0F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400" b="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FB66C37-E216-ABFE-318E-887D24271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995" y="5014127"/>
                <a:ext cx="1198084" cy="8276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10727A-70FE-372F-B41E-0367FE427589}"/>
              </a:ext>
            </a:extLst>
          </p:cNvPr>
          <p:cNvCxnSpPr>
            <a:cxnSpLocks/>
          </p:cNvCxnSpPr>
          <p:nvPr/>
        </p:nvCxnSpPr>
        <p:spPr>
          <a:xfrm>
            <a:off x="10277045" y="3662065"/>
            <a:ext cx="0" cy="133709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FA0E324-E7B9-81C1-5AB3-BDC99F12C91C}"/>
                  </a:ext>
                </a:extLst>
              </p:cNvPr>
              <p:cNvSpPr/>
              <p:nvPr/>
            </p:nvSpPr>
            <p:spPr>
              <a:xfrm>
                <a:off x="9831794" y="4999162"/>
                <a:ext cx="1198085" cy="82766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n w="0"/>
                              <a:solidFill>
                                <a:srgbClr val="00B0F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smtClean="0">
                              <a:ln w="0"/>
                              <a:solidFill>
                                <a:srgbClr val="00B0F0"/>
                              </a:solidFill>
                              <a:effectLst>
                                <a:outerShdw blurRad="38100" dist="25400" dir="5400000" algn="ctr" rotWithShape="0">
                                  <a:srgbClr val="6E747A">
                                    <a:alpha val="43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4400" b="0" i="1" smtClean="0">
                                  <a:ln w="0"/>
                                  <a:solidFill>
                                    <a:srgbClr val="00B0F0"/>
                                  </a:solidFill>
                                  <a:effectLst>
                                    <a:outerShdw blurRad="38100" dist="25400" dir="5400000" algn="ctr" rotWithShape="0">
                                      <a:srgbClr val="6E747A">
                                        <a:alpha val="43000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gradFill>
                    <a:gsLst>
                      <a:gs pos="0">
                        <a:schemeClr val="accent5">
                          <a:lumMod val="50000"/>
                        </a:schemeClr>
                      </a:gs>
                      <a:gs pos="50000">
                        <a:schemeClr val="accent5"/>
                      </a:gs>
                      <a:gs pos="100000">
                        <a:schemeClr val="accent5">
                          <a:lumMod val="60000"/>
                          <a:lumOff val="40000"/>
                        </a:schemeClr>
                      </a:gs>
                    </a:gsLst>
                    <a:lin ang="5400000"/>
                  </a:gradFill>
                  <a:effectLst>
                    <a:reflection blurRad="6350" stA="53000" endA="300" endPos="35500" dir="5400000" sy="-90000" algn="bl" rotWithShape="0"/>
                  </a:effectLst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FA0E324-E7B9-81C1-5AB3-BDC99F12C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94" y="4999162"/>
                <a:ext cx="1198085" cy="8276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0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F2507A-6E22-7DE5-84CC-A653B21EE7DE}"/>
              </a:ext>
            </a:extLst>
          </p:cNvPr>
          <p:cNvSpPr/>
          <p:nvPr/>
        </p:nvSpPr>
        <p:spPr>
          <a:xfrm>
            <a:off x="2827749" y="2159841"/>
            <a:ext cx="980576" cy="824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0A376E-66F7-12BF-C0D3-3BD0480D25BF}"/>
              </a:ext>
            </a:extLst>
          </p:cNvPr>
          <p:cNvSpPr/>
          <p:nvPr/>
        </p:nvSpPr>
        <p:spPr>
          <a:xfrm>
            <a:off x="6141217" y="2159841"/>
            <a:ext cx="892629" cy="81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64ADF4-4027-8DF2-29F5-6806C23D2B0D}"/>
              </a:ext>
            </a:extLst>
          </p:cNvPr>
          <p:cNvCxnSpPr/>
          <p:nvPr/>
        </p:nvCxnSpPr>
        <p:spPr>
          <a:xfrm>
            <a:off x="3808325" y="2566799"/>
            <a:ext cx="233992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2FF4B0-5894-EB9B-F55E-AC3BC419E090}"/>
              </a:ext>
            </a:extLst>
          </p:cNvPr>
          <p:cNvCxnSpPr/>
          <p:nvPr/>
        </p:nvCxnSpPr>
        <p:spPr>
          <a:xfrm>
            <a:off x="3326003" y="1145512"/>
            <a:ext cx="0" cy="10249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51B908-066C-F6F2-C32D-5F5F487CA5EB}"/>
                  </a:ext>
                </a:extLst>
              </p:cNvPr>
              <p:cNvSpPr/>
              <p:nvPr/>
            </p:nvSpPr>
            <p:spPr>
              <a:xfrm>
                <a:off x="3027043" y="3929642"/>
                <a:ext cx="597920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40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51B908-066C-F6F2-C32D-5F5F487CA5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043" y="3929642"/>
                <a:ext cx="59792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0FEF34-7A54-E0A3-BF45-02A065A9C667}"/>
              </a:ext>
            </a:extLst>
          </p:cNvPr>
          <p:cNvCxnSpPr/>
          <p:nvPr/>
        </p:nvCxnSpPr>
        <p:spPr>
          <a:xfrm>
            <a:off x="6647183" y="1145512"/>
            <a:ext cx="0" cy="10249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602671-7B32-C552-248A-177399D52AEB}"/>
                  </a:ext>
                </a:extLst>
              </p:cNvPr>
              <p:cNvSpPr/>
              <p:nvPr/>
            </p:nvSpPr>
            <p:spPr>
              <a:xfrm>
                <a:off x="6438042" y="437626"/>
                <a:ext cx="595804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n w="0"/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602671-7B32-C552-248A-177399D52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042" y="437626"/>
                <a:ext cx="59580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AD9377-11EE-9628-ACFB-1F134F837A2D}"/>
              </a:ext>
            </a:extLst>
          </p:cNvPr>
          <p:cNvCxnSpPr/>
          <p:nvPr/>
        </p:nvCxnSpPr>
        <p:spPr>
          <a:xfrm>
            <a:off x="3327673" y="2967229"/>
            <a:ext cx="0" cy="10249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684C7A-5F76-0E0F-4296-7ECFE41C49C0}"/>
                  </a:ext>
                </a:extLst>
              </p:cNvPr>
              <p:cNvSpPr/>
              <p:nvPr/>
            </p:nvSpPr>
            <p:spPr>
              <a:xfrm>
                <a:off x="3156851" y="519687"/>
                <a:ext cx="588110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n w="0"/>
                          <a:solidFill>
                            <a:srgbClr val="7030A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0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684C7A-5F76-0E0F-4296-7ECFE41C4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851" y="519687"/>
                <a:ext cx="58811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55AB99-773F-09F1-3C7D-0241247370E9}"/>
                  </a:ext>
                </a:extLst>
              </p:cNvPr>
              <p:cNvSpPr/>
              <p:nvPr/>
            </p:nvSpPr>
            <p:spPr>
              <a:xfrm>
                <a:off x="6438042" y="3988086"/>
                <a:ext cx="597920" cy="70788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55AB99-773F-09F1-3C7D-024124737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042" y="3988086"/>
                <a:ext cx="59792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3AAA8D-205C-23A6-000D-DA9C622D62B5}"/>
              </a:ext>
            </a:extLst>
          </p:cNvPr>
          <p:cNvCxnSpPr>
            <a:cxnSpLocks/>
          </p:cNvCxnSpPr>
          <p:nvPr/>
        </p:nvCxnSpPr>
        <p:spPr>
          <a:xfrm>
            <a:off x="6647183" y="2984360"/>
            <a:ext cx="0" cy="9624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5D2A216-0420-0751-6B0E-ACE96B145069}"/>
              </a:ext>
            </a:extLst>
          </p:cNvPr>
          <p:cNvSpPr/>
          <p:nvPr/>
        </p:nvSpPr>
        <p:spPr>
          <a:xfrm>
            <a:off x="4626146" y="1879565"/>
            <a:ext cx="4010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38B009-A726-AC18-F6A0-963F7691F3FE}"/>
              </a:ext>
            </a:extLst>
          </p:cNvPr>
          <p:cNvSpPr/>
          <p:nvPr/>
        </p:nvSpPr>
        <p:spPr>
          <a:xfrm>
            <a:off x="3038405" y="2170444"/>
            <a:ext cx="5212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BE7146-1F41-2E00-F60C-F4B5294D0459}"/>
              </a:ext>
            </a:extLst>
          </p:cNvPr>
          <p:cNvSpPr/>
          <p:nvPr/>
        </p:nvSpPr>
        <p:spPr>
          <a:xfrm>
            <a:off x="6396874" y="2105134"/>
            <a:ext cx="5212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5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69936968-3923-A975-381D-7653A981B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518" y="517261"/>
            <a:ext cx="6476504" cy="485737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F50BA4-7F87-5EFF-EE93-7D2AF2A7C069}"/>
              </a:ext>
            </a:extLst>
          </p:cNvPr>
          <p:cNvCxnSpPr>
            <a:cxnSpLocks/>
          </p:cNvCxnSpPr>
          <p:nvPr/>
        </p:nvCxnSpPr>
        <p:spPr>
          <a:xfrm>
            <a:off x="7033846" y="974690"/>
            <a:ext cx="0" cy="4873451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82F276-C592-A641-381B-1B90DC418995}"/>
              </a:ext>
            </a:extLst>
          </p:cNvPr>
          <p:cNvCxnSpPr/>
          <p:nvPr/>
        </p:nvCxnSpPr>
        <p:spPr>
          <a:xfrm flipH="1">
            <a:off x="3366198" y="5556276"/>
            <a:ext cx="366764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1472B6-A28F-E0CA-65A7-5BD910574A66}"/>
              </a:ext>
            </a:extLst>
          </p:cNvPr>
          <p:cNvCxnSpPr>
            <a:cxnSpLocks/>
          </p:cNvCxnSpPr>
          <p:nvPr/>
        </p:nvCxnSpPr>
        <p:spPr>
          <a:xfrm>
            <a:off x="7033846" y="5556276"/>
            <a:ext cx="161778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111A80-3132-E06F-ACB5-F08E333E0611}"/>
                  </a:ext>
                </a:extLst>
              </p:cNvPr>
              <p:cNvSpPr txBox="1"/>
              <p:nvPr/>
            </p:nvSpPr>
            <p:spPr>
              <a:xfrm>
                <a:off x="5140536" y="5617308"/>
                <a:ext cx="1519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111A80-3132-E06F-ACB5-F08E333E0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536" y="5617308"/>
                <a:ext cx="151931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7251EE-6B3A-4F48-8269-ACB3DFBE4BF3}"/>
                  </a:ext>
                </a:extLst>
              </p:cNvPr>
              <p:cNvSpPr txBox="1"/>
              <p:nvPr/>
            </p:nvSpPr>
            <p:spPr>
              <a:xfrm>
                <a:off x="7222219" y="5617308"/>
                <a:ext cx="15193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𝐒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7251EE-6B3A-4F48-8269-ACB3DFBE4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219" y="5617308"/>
                <a:ext cx="15193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74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E282BF46-B0CA-C203-52B2-D4A23C15F19F}"/>
              </a:ext>
            </a:extLst>
          </p:cNvPr>
          <p:cNvSpPr/>
          <p:nvPr/>
        </p:nvSpPr>
        <p:spPr>
          <a:xfrm>
            <a:off x="4019340" y="2944167"/>
            <a:ext cx="3476730" cy="1316333"/>
          </a:xfrm>
          <a:prstGeom prst="parallelogram">
            <a:avLst>
              <a:gd name="adj" fmla="val 1043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8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83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aloysius lim</dc:creator>
  <cp:lastModifiedBy>aloysius lim</cp:lastModifiedBy>
  <cp:revision>4</cp:revision>
  <dcterms:created xsi:type="dcterms:W3CDTF">2023-02-06T16:09:03Z</dcterms:created>
  <dcterms:modified xsi:type="dcterms:W3CDTF">2023-03-27T16:53:00Z</dcterms:modified>
</cp:coreProperties>
</file>