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4:26.7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0 508 24575,'0'0'0,"7"0"0,10 0 0,7 0 0,6 0 0,5 0 0,-4-8 0,0 0 0,-6-8 0,1 1 0,-6-5 0,3 2 0,2 3 0,-4-3 0,4 4 0,3-5 0,3 3 0,3-5 0,3 4 0,-7-4 0,1 3 0,1 5 0,-7-5 0,2 4 0,1 3 0,-5-4 0,3 2 0,2 3 0,-4-6 0,2 3 0,2 3 0,3-6 0,4 4 0,1 1 0,-6-5 0,1 3 0,1 3 0,1 2 0,1 3 0,3 2 0,-7-6 0,0 1 0,2 1 0,0 1 0,3 2 0,1 1 0,-6 10 0,1 8 0,-8 9 0,2-1 0,-6 4 0,3 4 0,3 18 0,-4 3 0,-4 2 0,-6-2 0,4-3 0,-3-4 0,-3-2 0,-2-2 0,-4-1 0,7-9 0,-1 0 0,-1-1 0,-1 2 0,5 2 0,-2 2 0,7 1 0,6-15 0,-2-14 0,4-17 0,-4-12 0,3-10 0,-5-6 0,3-3 0,-3-2 0,2 7 0,5 1 0,3 9 0,-4-1 0,3 7 0,-6-3 0,3 5 0,-6 12 0,3 4 0,-5 12 0,5 2 0,-5 7 0,-3 5 0,3-1 0,-4 3 0,6-5 0,-4 2 0,6-4 0,-4 2 0,4-4 0,5-12 0,-4-12 0,3-5 0,-4-9 0,2 2 0,-4-6 0,3 4 0,-4-4 0,4 5 0,-5-4 0,4 5 0,4 3 0,4 6 0,5 3 0,2 3 0,-6 10 0,1 9 0,-7 9 0,2-1 0,-7 4 0,3 3 0,-5 2 0,4 4 0,-4 0 0,-4 2 0,4-8 0,-3 1-708,4-1 911,-2 3-304,-4 0 101,-3 3 0,5-8 0,-4 2 0,7-8 0,-2 2 0,-2 1 0,3-4 0,-2 3 0,-3 3 0,5-5 0,-3 3 0,5-5 0,-2 2 0,5-5 707,4-4-909,-3-12 303,-5-12-101,-4-11 0,3-1 0,-4-6 0,-2-3 0,4-3 0,6-3 0,-1-1 0,4 6 0,-4 1 0,4 7 0,-4-1 0,3 5 0,4 6 0,-4-2 0,3 3 0,3 2 0,3 5 0,4 1 0,2 3 0,1 2 0,1 0 0,1-7 0,-1-1 0,-7-7 0,0 1 0,-1 1 0,-6-4 0,1 3 0,-5-6 0,1 4 0,4-5 0,3 4 0,-4-5 0,3 4 0,-6-4 0,2 5 0,3 3 0,3-4 0,4 4 0,1 3 0,-5-4 0,1 2 0,1 3 0,1 10 0,-6 12 0,1 9 0,-6 8 0,2 6 0,-5 4 0,-5 2 0,-5 0 0,-4 0 0,5-8 0,-1-1 0,-1 0 0,-2 1 0,5 1 0,-1 2 0,-1 2 0,-2 0 0,5-7 0,-1 0 0,-1 1 0,4-7 0,7-7 0,5-5 0,-2-14 0,4-11 0,-6-11 0,3-8 0,-5-6 0,2-2 0,-4-2 0,3-1 0,-4 1 0,5 8 0,-5 1 0,-4 0 0,5 7 0,-5-1 0,-2-2 0,5 5 0,-4-3 0,7 6 0,-4-3 0,6 5 0,-4-3 0,4 11 0,-3 12 0,4 5 0,-4 10 0,-4 8 0,3-2 0,-3 4 0,5-5 0,-3-12 0,4-6 0,5-13 0,-4-10 0,5 0 0,-6-7 0,4 4 0,-6-4 0,5 6 0,-6-3 0,5 4 0,-5-3 0,5 4 0,-5-3 0,5 3 0,3 4 0,4-3 0,5 4 0,2 2 0,-6-4 0,2 2 0,-1 2 0,2 4 0,2 2 0,2 3 0,-7 8 0,-7 10 0,0 9 0,-6 6 0,3 5 0,3 2 0,6-5 0,-5 0 0,3-8 0,-5 0 0,3-5 0,1-6 0,-3 3 0,3-3 0,2-4 0,3-3 0,-5-11 0,-6-10 0,-6-9 0,3 0 0,-5-5 0,-2-3 0,4 5 0,-2-2 0,-3-2 0,6 5 0,6 6 0,-3 14 0,6 13 0,-4 13 0,-5 8 0,-4 7 0,-4 3 0,4 2 0,-2 1 0,-1-1 0,-2 0 0,-3 0 0,7-9 0,0-1 0,-2 0 0,-9-14 0,-3-14 0,-9-7 0,-1-12 0,-6 0 0,2-7 0,-4 3 0,3-4 0,-4-3 0,5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5:12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70.59277"/>
      <inkml:brushProperty name="anchorY" value="-4084.38501"/>
      <inkml:brushProperty name="scaleFactor" value="0.5"/>
    </inkml:brush>
  </inkml:definitions>
  <inkml:trace contextRef="#ctx0" brushRef="#br0">1 194 24575,'0'0'0,"6"0"0,11 8 0,-1 8 0,-1 8 0,4-2 0,-3 6 0,-4 2 0,-3 3 0,-3 3 0,-3 1 0,-2 2 0,-1 1 0,7-9 0,0 1 0,1 0 0,6-7 0,6-6 0,-1 1 0,5-5 0,4-4 0,3-4 0,-4 5 0,2-2 0,2-1 0,2-3 0,2-2 0,-6 6 0,1-1 0,1-1 0,2-2 0,2-1 0,-7 5 0,2 0 0,1-2 0,1-1 0,3-3 0,-7 7 0,2-2 0,1-1 0,-7-9 0,3-3 0,-6-9 0,2-8 0,-5-7 0,4 2 0,-5-3 0,4 5 0,-4-1 0,-4-3 0,-3-3 0,3-3 0,-2-2 0,-2-2 0,5 7 0,-1 0 0,-3-1 0,-3-1 0,-2-2 0,-2-1 0,-2-2 0,-1 0 0,0-2 0,-1 1 0,8 7 0,1 1 0,0 0 0,-1-2 0,-3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5:13.5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09.26465"/>
      <inkml:brushProperty name="anchorY" value="-5161.18457"/>
      <inkml:brushProperty name="scaleFactor" value="0.5"/>
    </inkml:brush>
  </inkml:definitions>
  <inkml:trace contextRef="#ctx0" brushRef="#br0">38 0 24575,'0'0'0,"-6"0"0,-3 8 0,1 8 0,2 8 0,1 7 0,2 4 0,9-5 0,1 2 0,1 0 0,-1 2 0,-2 2 0,-2 1 0,7 1 0,-1 1 0,-1 0 0,-1 1 0,-3-1 0,-1 0 0,6 1 0,0-1 0,-2 0 0,0 0 0,-3 0 0,-1 0 0,-2 0 0,-1 1 0,8-1 0,0 0 0,0 0 0,-2 0 0,-1 0 0,-2 0 0,6 0 0,0 0 0,-1 0 0,-2 0 0,-2 0 0,-1 0 0,-2 1 0,0-1 0,-1 0 0,-1 0 0,1 0 0,0 0 0,-1 0 0,1 0 0,0 0 0,8-8 0,0 0 0,-1 1 0,0 0 0,-2 2 0,-2 2 0,-2-6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874-54E8-40E2-AD18-C82ABD3A7D2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F047-95DE-4D26-BE61-681DFCC2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38D1-7FA9-ACF3-C186-3A2C720E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2BA7-CF1C-BBA2-2C2E-36B3E2A8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2B22-E00C-EBB1-C472-52CFF7A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F67A-4A18-85A5-F4BF-0C9A89B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CFFA-2AAF-6803-BF08-E0E76F3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F1B1-F374-76DF-80A5-E0F8FE0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8C147-1869-6FA6-80B3-876BC268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1C1-5B7B-FFDF-1D6F-E6A72669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158D-592C-6381-8648-9994FF95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8CF4-FB2F-F91E-1CE5-8CF7C58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4A0F6-7330-5DF6-7CAA-1DC8FD5E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3D8A5-38F4-44B0-DC02-0EB3D782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FBB4-93FE-6FA8-FEEC-7462719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681C-2415-0DF9-EF1E-89868370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E45C-D532-F471-30DD-AE6784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C3D2-C9DB-9B9D-3F65-08266E3E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28AD-F25D-1942-1FED-0A3EA5F4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FB9-BF29-C111-9E29-666D64B6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1821-F5A2-F418-D2B8-B2993D7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8DA5-CBFA-1925-DD0B-274C86FC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86EA-A9FD-0C87-8802-1396E03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905B-1C58-00A8-7B6E-4B8063C5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70B8-8A59-993C-F026-129A637A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2A1-579A-29F1-D131-C90A38F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1E74-2B17-1060-BBB0-D38352B4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0105-0CC4-B7B3-BC81-7FAD634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CDA3-82C5-0252-3A66-C3E18D66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5EBEE-B083-661F-6E89-68F1C8CE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3962-F37A-46B2-A43C-EB9746B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823F-DA0A-19F7-599C-C1C37C6A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7AA64-2EC1-5C90-16C6-470F6B50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EEF-4CE0-1232-AA9D-D852856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7B60-8CAB-2FC6-DEE6-B1CC6005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F576A-CD33-AD9C-EF6D-11A9787F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599B-B27C-3D6E-9B14-1345A980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A3B07-9CAD-DDBE-B67E-C030D5CB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DA23-44E4-DE74-0528-99671B7B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D568B-4FD1-1F3E-C66A-921E3015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FA37-F5D2-4479-DE09-BAD53A7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0E36-64DD-5920-7162-B28D67BB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1372B-6F10-D32B-AD21-04F4A717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05B7-E526-2841-B12B-A632059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A382-2C65-24CD-8D68-EF1E675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B39E8-190E-2088-E28A-418F71D0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EE6C8-AC25-6E08-35CC-A153CDDC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35280-8817-A9A0-62EC-DAE0A6FC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E03-92D8-24C6-5726-50996353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342B-F904-383B-DE8D-9D04FDAC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9C4B-026B-90D6-3C19-655439E2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3667-4F6A-8177-61C5-33DB392F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8FB9-FC3A-4B27-D037-09302D73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67F2-6C69-BBC0-C744-2B0AC1A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9997-745E-09DF-F4F8-64D452E1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DF28C-AE59-7F5B-0657-C08C9859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DA1F-0925-3FD0-DA27-A8D6382F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D258-7D34-2227-7504-3B0E9D2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5F96-25EB-54F4-C976-AF42620D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7FE8-D0AD-7993-4373-CBFCB4E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A2E9F-7244-70EB-2053-160FF2AC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A8B7B-05CF-FB50-F6B2-7EC95CFE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B25D-50CE-897D-F068-CECFAE8C0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5DAC-ECC9-4BAA-933D-46BBC5B4C29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0DD2-5868-E9CD-378A-6B54443C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80FE-EE68-F073-A1DA-99F7E095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5F2A22-A587-B34B-0671-962F0787BCE3}"/>
              </a:ext>
            </a:extLst>
          </p:cNvPr>
          <p:cNvSpPr txBox="1"/>
          <p:nvPr/>
        </p:nvSpPr>
        <p:spPr>
          <a:xfrm>
            <a:off x="2743200" y="450165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3867-DAEF-EE22-ADFE-CB318FE833B6}"/>
              </a:ext>
            </a:extLst>
          </p:cNvPr>
          <p:cNvSpPr txBox="1"/>
          <p:nvPr/>
        </p:nvSpPr>
        <p:spPr>
          <a:xfrm>
            <a:off x="5758375" y="450165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5A73D8-9DCA-AD53-6806-4B8C6A1D8FE1}"/>
              </a:ext>
            </a:extLst>
          </p:cNvPr>
          <p:cNvGrpSpPr/>
          <p:nvPr/>
        </p:nvGrpSpPr>
        <p:grpSpPr>
          <a:xfrm>
            <a:off x="2827606" y="1156118"/>
            <a:ext cx="675249" cy="923330"/>
            <a:chOff x="2827606" y="1156118"/>
            <a:chExt cx="67524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243FF-A457-0975-E065-966D6C7EB84B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3562E8-1DCD-4E91-C5FF-5A3790AF2D67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F40BF5-DD94-DD29-98AE-0418CF9D6517}"/>
              </a:ext>
            </a:extLst>
          </p:cNvPr>
          <p:cNvGrpSpPr/>
          <p:nvPr/>
        </p:nvGrpSpPr>
        <p:grpSpPr>
          <a:xfrm>
            <a:off x="5842781" y="1116482"/>
            <a:ext cx="675249" cy="923330"/>
            <a:chOff x="2827606" y="1156118"/>
            <a:chExt cx="675249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3B6C8B-0A66-DDA6-9615-3C43D3242E23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A6E2E7-2F90-B05B-37DA-29EF03B6CAF2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A701A-96C2-B1CC-65AF-09D73802F8AE}"/>
              </a:ext>
            </a:extLst>
          </p:cNvPr>
          <p:cNvGrpSpPr/>
          <p:nvPr/>
        </p:nvGrpSpPr>
        <p:grpSpPr>
          <a:xfrm>
            <a:off x="2827604" y="4536833"/>
            <a:ext cx="675249" cy="923330"/>
            <a:chOff x="2827606" y="1156118"/>
            <a:chExt cx="675249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1AFC15-91CC-FFFB-AA57-074A72BABC51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5C01BB-7D40-EC5B-6879-289C42877696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92507F-CD96-68ED-F7E7-088581126D19}"/>
              </a:ext>
            </a:extLst>
          </p:cNvPr>
          <p:cNvGrpSpPr/>
          <p:nvPr/>
        </p:nvGrpSpPr>
        <p:grpSpPr>
          <a:xfrm>
            <a:off x="5842779" y="4536833"/>
            <a:ext cx="675249" cy="923330"/>
            <a:chOff x="2827606" y="1156118"/>
            <a:chExt cx="675249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BE44A9-48A3-2254-A745-22DE5F298ABF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454D65-C4EC-30FF-A331-BBE4D44D7986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5D4503-7DF4-ED1A-FA9A-C96D8D3CC351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3502853" y="4998500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65EB7-816B-05A3-D460-8B34F23C3992}"/>
              </a:ext>
            </a:extLst>
          </p:cNvPr>
          <p:cNvSpPr/>
          <p:nvPr/>
        </p:nvSpPr>
        <p:spPr>
          <a:xfrm>
            <a:off x="4510768" y="4284843"/>
            <a:ext cx="401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7ED7E1-AD6B-27AC-C3C0-AD96A45BAD67}"/>
              </a:ext>
            </a:extLst>
          </p:cNvPr>
          <p:cNvSpPr/>
          <p:nvPr/>
        </p:nvSpPr>
        <p:spPr>
          <a:xfrm>
            <a:off x="2827602" y="3011435"/>
            <a:ext cx="675249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68BB14-6202-8ADB-F584-EC1ACFC458A9}"/>
              </a:ext>
            </a:extLst>
          </p:cNvPr>
          <p:cNvSpPr/>
          <p:nvPr/>
        </p:nvSpPr>
        <p:spPr>
          <a:xfrm>
            <a:off x="5842779" y="3011434"/>
            <a:ext cx="675249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9C3918-2F9A-C1C3-31CC-66621CB74851}"/>
                  </a:ext>
                </a:extLst>
              </p14:cNvPr>
              <p14:cNvContentPartPr/>
              <p14:nvPr/>
            </p14:nvContentPartPr>
            <p14:xfrm>
              <a:off x="3516563" y="3263511"/>
              <a:ext cx="2345040" cy="460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9C3918-2F9A-C1C3-31CC-66621CB74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563" y="3245511"/>
                <a:ext cx="238068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949EF8E-004D-199C-599B-70F9B547A923}"/>
              </a:ext>
            </a:extLst>
          </p:cNvPr>
          <p:cNvGrpSpPr/>
          <p:nvPr/>
        </p:nvGrpSpPr>
        <p:grpSpPr>
          <a:xfrm>
            <a:off x="4459043" y="2658351"/>
            <a:ext cx="421200" cy="687600"/>
            <a:chOff x="4459043" y="2658351"/>
            <a:chExt cx="421200" cy="687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1E0F91-5B47-85D9-2C76-2F58759E6DB1}"/>
                    </a:ext>
                  </a:extLst>
                </p14:cNvPr>
                <p14:cNvContentPartPr/>
                <p14:nvPr/>
              </p14:nvContentPartPr>
              <p14:xfrm>
                <a:off x="4459043" y="2715231"/>
                <a:ext cx="421200" cy="30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1E0F91-5B47-85D9-2C76-2F58759E6D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1403" y="2697591"/>
                  <a:ext cx="456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413D7D-8AE5-DBDC-D1FE-89C236B95A5C}"/>
                    </a:ext>
                  </a:extLst>
                </p14:cNvPr>
                <p14:cNvContentPartPr/>
                <p14:nvPr/>
              </p14:nvContentPartPr>
              <p14:xfrm>
                <a:off x="4670363" y="2658351"/>
                <a:ext cx="84240" cy="68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413D7D-8AE5-DBDC-D1FE-89C236B95A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2723" y="2640351"/>
                  <a:ext cx="119880" cy="72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881CFFF-A6D7-8BBE-EB07-05602F17BB39}"/>
              </a:ext>
            </a:extLst>
          </p:cNvPr>
          <p:cNvSpPr txBox="1"/>
          <p:nvPr/>
        </p:nvSpPr>
        <p:spPr>
          <a:xfrm>
            <a:off x="487678" y="1386950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2BC0-6439-2C18-F714-7D46B34ABE74}"/>
              </a:ext>
            </a:extLst>
          </p:cNvPr>
          <p:cNvSpPr txBox="1"/>
          <p:nvPr/>
        </p:nvSpPr>
        <p:spPr>
          <a:xfrm>
            <a:off x="464231" y="3132293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21BFEE-FFB2-F769-6A7A-C78AE6472820}"/>
              </a:ext>
            </a:extLst>
          </p:cNvPr>
          <p:cNvSpPr txBox="1"/>
          <p:nvPr/>
        </p:nvSpPr>
        <p:spPr>
          <a:xfrm>
            <a:off x="410701" y="4761896"/>
            <a:ext cx="2370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Classical +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42F1E-E24B-958C-1013-CB29612ABAA6}"/>
              </a:ext>
            </a:extLst>
          </p:cNvPr>
          <p:cNvSpPr txBox="1"/>
          <p:nvPr/>
        </p:nvSpPr>
        <p:spPr>
          <a:xfrm>
            <a:off x="7643447" y="450165"/>
            <a:ext cx="283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CHSH Score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DE9F9D-52C1-54F7-A0F1-68ACAD1F928B}"/>
              </a:ext>
            </a:extLst>
          </p:cNvPr>
          <p:cNvSpPr txBox="1"/>
          <p:nvPr/>
        </p:nvSpPr>
        <p:spPr>
          <a:xfrm>
            <a:off x="7929490" y="1347314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6E71E-9913-1E22-5C0C-CFFDD5F32147}"/>
              </a:ext>
            </a:extLst>
          </p:cNvPr>
          <p:cNvSpPr txBox="1"/>
          <p:nvPr/>
        </p:nvSpPr>
        <p:spPr>
          <a:xfrm>
            <a:off x="7852120" y="4685806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DCE0B-788F-E040-E703-4ED346B7B870}"/>
                  </a:ext>
                </a:extLst>
              </p:cNvPr>
              <p:cNvSpPr txBox="1"/>
              <p:nvPr/>
            </p:nvSpPr>
            <p:spPr>
              <a:xfrm>
                <a:off x="7852120" y="3032678"/>
                <a:ext cx="1519310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DCE0B-788F-E040-E703-4ED346B7B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20" y="3032678"/>
                <a:ext cx="1519310" cy="513602"/>
              </a:xfrm>
              <a:prstGeom prst="rect">
                <a:avLst/>
              </a:prstGeom>
              <a:blipFill>
                <a:blip r:embed="rId8"/>
                <a:stretch>
                  <a:fillRect l="-6024" t="-2353" b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CF4866D-BED4-2941-B7D6-85579C70E3BD}"/>
              </a:ext>
            </a:extLst>
          </p:cNvPr>
          <p:cNvGrpSpPr/>
          <p:nvPr/>
        </p:nvGrpSpPr>
        <p:grpSpPr>
          <a:xfrm>
            <a:off x="2045323" y="2170444"/>
            <a:ext cx="2119233" cy="813916"/>
            <a:chOff x="2045323" y="2170444"/>
            <a:chExt cx="2119233" cy="813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54E13-7F8F-9C32-388E-5F07BC9E7886}"/>
                </a:ext>
              </a:extLst>
            </p:cNvPr>
            <p:cNvSpPr/>
            <p:nvPr/>
          </p:nvSpPr>
          <p:spPr>
            <a:xfrm>
              <a:off x="2401556" y="2170444"/>
              <a:ext cx="1406769" cy="813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55BAB9A-70B7-E3D2-201D-E0835116C8C3}"/>
                    </a:ext>
                  </a:extLst>
                </p:cNvPr>
                <p:cNvSpPr/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3600" b="1" cap="none" spc="0" dirty="0">
                      <a:ln/>
                      <a:solidFill>
                        <a:srgbClr val="FFFF00"/>
                      </a:solidFill>
                      <a:effectLst/>
                    </a:rPr>
                    <a:t> ,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sz="6000" b="1" cap="none" spc="0" dirty="0">
                    <a:ln/>
                    <a:solidFill>
                      <a:srgbClr val="FFFF00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55BAB9A-70B7-E3D2-201D-E0835116C8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96C9E9-E184-C838-611B-65E703536914}"/>
              </a:ext>
            </a:extLst>
          </p:cNvPr>
          <p:cNvGrpSpPr/>
          <p:nvPr/>
        </p:nvGrpSpPr>
        <p:grpSpPr>
          <a:xfrm>
            <a:off x="5784984" y="2159841"/>
            <a:ext cx="2119233" cy="813916"/>
            <a:chOff x="2045323" y="2170444"/>
            <a:chExt cx="2119233" cy="8139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73BC2E-E184-4FD1-54E6-DC095C01CDDC}"/>
                </a:ext>
              </a:extLst>
            </p:cNvPr>
            <p:cNvSpPr/>
            <p:nvPr/>
          </p:nvSpPr>
          <p:spPr>
            <a:xfrm>
              <a:off x="2401556" y="2170444"/>
              <a:ext cx="1406769" cy="813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43FB33-31E3-AFCC-FB06-6D8213163C14}"/>
                    </a:ext>
                  </a:extLst>
                </p:cNvPr>
                <p:cNvSpPr/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3600" b="1" cap="none" spc="0" dirty="0">
                      <a:ln/>
                      <a:solidFill>
                        <a:srgbClr val="FFFF00"/>
                      </a:solidFill>
                      <a:effectLst/>
                    </a:rPr>
                    <a:t> ,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sz="6000" b="1" cap="none" spc="0" dirty="0">
                    <a:ln/>
                    <a:solidFill>
                      <a:srgbClr val="FFFF00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43FB33-31E3-AFCC-FB06-6D8213163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F35464-8493-BD5F-0DF1-EC4731D33A91}"/>
              </a:ext>
            </a:extLst>
          </p:cNvPr>
          <p:cNvCxnSpPr/>
          <p:nvPr/>
        </p:nvCxnSpPr>
        <p:spPr>
          <a:xfrm>
            <a:off x="3808325" y="2566799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A57E1C-3306-3E5D-1FBB-056B01473458}"/>
                  </a:ext>
                </a:extLst>
              </p:cNvPr>
              <p:cNvSpPr/>
              <p:nvPr/>
            </p:nvSpPr>
            <p:spPr>
              <a:xfrm>
                <a:off x="4073626" y="2059551"/>
                <a:ext cx="1802288" cy="46859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000" b="1" i="1" cap="none" spc="0" dirty="0" smtClean="0">
                                  <a:ln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b="1" cap="none" spc="0" dirty="0">
                              <a:ln/>
                              <a:solidFill>
                                <a:srgbClr val="00B050"/>
                              </a:solidFill>
                              <a:effectLst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en-US" sz="2000" b="1" i="1" cap="none" spc="0" dirty="0" smtClean="0">
                                  <a:ln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A57E1C-3306-3E5D-1FBB-056B01473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26" y="2059551"/>
                <a:ext cx="1802288" cy="468590"/>
              </a:xfrm>
              <a:prstGeom prst="rect">
                <a:avLst/>
              </a:prstGeom>
              <a:blipFill>
                <a:blip r:embed="rId4"/>
                <a:stretch>
                  <a:fillRect t="-15584" r="-97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70D32-E96B-FA1A-CE0B-F4228D9339D2}"/>
              </a:ext>
            </a:extLst>
          </p:cNvPr>
          <p:cNvCxnSpPr/>
          <p:nvPr/>
        </p:nvCxnSpPr>
        <p:spPr>
          <a:xfrm>
            <a:off x="3104939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6F72CE-7D72-D8E5-E815-435D4D1E9323}"/>
                  </a:ext>
                </a:extLst>
              </p:cNvPr>
              <p:cNvSpPr/>
              <p:nvPr/>
            </p:nvSpPr>
            <p:spPr>
              <a:xfrm>
                <a:off x="2827749" y="4015820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6F72CE-7D72-D8E5-E815-435D4D1E9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49" y="4015820"/>
                <a:ext cx="5979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C4C9-AE44-A94D-D461-40BCD668D7A5}"/>
              </a:ext>
            </a:extLst>
          </p:cNvPr>
          <p:cNvCxnSpPr/>
          <p:nvPr/>
        </p:nvCxnSpPr>
        <p:spPr>
          <a:xfrm>
            <a:off x="6854649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6F05C2-9890-92E8-2744-2896CEE34D31}"/>
                  </a:ext>
                </a:extLst>
              </p:cNvPr>
              <p:cNvSpPr/>
              <p:nvPr/>
            </p:nvSpPr>
            <p:spPr>
              <a:xfrm>
                <a:off x="6647183" y="4376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6F05C2-9890-92E8-2744-2896CEE34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83" y="437626"/>
                <a:ext cx="59580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588C75-A286-D944-348A-F2F049FEEB53}"/>
              </a:ext>
            </a:extLst>
          </p:cNvPr>
          <p:cNvCxnSpPr/>
          <p:nvPr/>
        </p:nvCxnSpPr>
        <p:spPr>
          <a:xfrm>
            <a:off x="3156852" y="2997416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E2F525-7F54-76BF-F610-A5CB4394695D}"/>
                  </a:ext>
                </a:extLst>
              </p:cNvPr>
              <p:cNvSpPr/>
              <p:nvPr/>
            </p:nvSpPr>
            <p:spPr>
              <a:xfrm>
                <a:off x="2862797" y="519687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E2F525-7F54-76BF-F610-A5CB43946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97" y="519687"/>
                <a:ext cx="58811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62798C-6FC2-6186-A6E0-28FBA7FD4612}"/>
                  </a:ext>
                </a:extLst>
              </p:cNvPr>
              <p:cNvSpPr/>
              <p:nvPr/>
            </p:nvSpPr>
            <p:spPr>
              <a:xfrm>
                <a:off x="6555689" y="4022348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62798C-6FC2-6186-A6E0-28FBA7FD4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89" y="4022348"/>
                <a:ext cx="59792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24BFF5-2378-8B20-C431-C24D6766A06D}"/>
              </a:ext>
            </a:extLst>
          </p:cNvPr>
          <p:cNvCxnSpPr/>
          <p:nvPr/>
        </p:nvCxnSpPr>
        <p:spPr>
          <a:xfrm>
            <a:off x="6854649" y="2967229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4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9E03AA-DB72-BFA4-00EA-21A0DCEE96FD}"/>
              </a:ext>
            </a:extLst>
          </p:cNvPr>
          <p:cNvGrpSpPr/>
          <p:nvPr/>
        </p:nvGrpSpPr>
        <p:grpSpPr>
          <a:xfrm>
            <a:off x="2178506" y="2738735"/>
            <a:ext cx="1245897" cy="923330"/>
            <a:chOff x="3346101" y="1669145"/>
            <a:chExt cx="1245897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562545-F2B0-5CEB-E671-A828C1D406F5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6D3949E-8134-19BE-E02C-EDC334666B3E}"/>
                    </a:ext>
                  </a:extLst>
                </p:cNvPr>
                <p:cNvSpPr/>
                <p:nvPr/>
              </p:nvSpPr>
              <p:spPr>
                <a:xfrm>
                  <a:off x="3460086" y="1669145"/>
                  <a:ext cx="1131912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6D3949E-8134-19BE-E02C-EDC334666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086" y="1669145"/>
                  <a:ext cx="1131912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A25A9F-47EF-3A35-2228-5A401D70567A}"/>
              </a:ext>
            </a:extLst>
          </p:cNvPr>
          <p:cNvGrpSpPr/>
          <p:nvPr/>
        </p:nvGrpSpPr>
        <p:grpSpPr>
          <a:xfrm>
            <a:off x="3860858" y="2738735"/>
            <a:ext cx="1245897" cy="923330"/>
            <a:chOff x="3346101" y="1669145"/>
            <a:chExt cx="1245897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64E1D5-D5E7-5C6F-5E90-8446107082A0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6C08BF-7E14-9A19-3808-ED516F336305}"/>
                    </a:ext>
                  </a:extLst>
                </p:cNvPr>
                <p:cNvSpPr/>
                <p:nvPr/>
              </p:nvSpPr>
              <p:spPr>
                <a:xfrm>
                  <a:off x="3460085" y="1669145"/>
                  <a:ext cx="1131913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6C08BF-7E14-9A19-3808-ED516F336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085" y="1669145"/>
                  <a:ext cx="1131913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52E21-7DA1-0A1F-8D0F-0B7B19CC58D3}"/>
              </a:ext>
            </a:extLst>
          </p:cNvPr>
          <p:cNvGrpSpPr/>
          <p:nvPr/>
        </p:nvGrpSpPr>
        <p:grpSpPr>
          <a:xfrm>
            <a:off x="7567514" y="2738735"/>
            <a:ext cx="1266736" cy="923330"/>
            <a:chOff x="3346101" y="1669145"/>
            <a:chExt cx="1266736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A4BD8D-0A01-2F82-6C6E-0DA1D3112A9C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534429-38C3-6034-C93B-AF3D985E4AF4}"/>
                    </a:ext>
                  </a:extLst>
                </p:cNvPr>
                <p:cNvSpPr/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534429-38C3-6034-C93B-AF3D985E4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D50B16-AF11-24BF-C3FB-228E8424B1FA}"/>
              </a:ext>
            </a:extLst>
          </p:cNvPr>
          <p:cNvGrpSpPr/>
          <p:nvPr/>
        </p:nvGrpSpPr>
        <p:grpSpPr>
          <a:xfrm>
            <a:off x="9738608" y="2738735"/>
            <a:ext cx="1266736" cy="923330"/>
            <a:chOff x="3346101" y="1669145"/>
            <a:chExt cx="1266736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3A6DAD-AA55-2BA7-30E0-F226A8A2E69E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26F5A80-12CE-FA2D-4013-514233473E12}"/>
                    </a:ext>
                  </a:extLst>
                </p:cNvPr>
                <p:cNvSpPr/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26F5A80-12CE-FA2D-4013-514233473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0AB859-318F-AB62-47CB-89D1D9962429}"/>
              </a:ext>
            </a:extLst>
          </p:cNvPr>
          <p:cNvGrpSpPr/>
          <p:nvPr/>
        </p:nvGrpSpPr>
        <p:grpSpPr>
          <a:xfrm>
            <a:off x="5676854" y="2738735"/>
            <a:ext cx="1135464" cy="923330"/>
            <a:chOff x="3346101" y="1669145"/>
            <a:chExt cx="1135464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3F8A3-3C59-9D46-388A-B816A8FA3121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B179D6-D650-87A3-80B2-99E70AF8839F}"/>
                </a:ext>
              </a:extLst>
            </p:cNvPr>
            <p:cNvSpPr/>
            <p:nvPr/>
          </p:nvSpPr>
          <p:spPr>
            <a:xfrm>
              <a:off x="3676428" y="1669145"/>
              <a:ext cx="47481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>
                  <a:ln/>
                  <a:solidFill>
                    <a:schemeClr val="accent4"/>
                  </a:solidFill>
                  <a:effectLst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8A805-7C73-43BA-D461-049D9F23712B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2746238" y="1576438"/>
            <a:ext cx="1084230" cy="131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F8CDF6-F2CF-6A4E-371B-D9A673169892}"/>
                  </a:ext>
                </a:extLst>
              </p:cNvPr>
              <p:cNvSpPr/>
              <p:nvPr/>
            </p:nvSpPr>
            <p:spPr>
              <a:xfrm>
                <a:off x="3536413" y="868552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F8CDF6-F2CF-6A4E-371B-D9A673169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13" y="868552"/>
                <a:ext cx="58811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55C8C-B0C5-A805-9901-C163A45A2635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9384689" y="1669700"/>
            <a:ext cx="921651" cy="12186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C18E-5943-6A74-76ED-2090A6D55EC5}"/>
                  </a:ext>
                </a:extLst>
              </p:cNvPr>
              <p:cNvSpPr/>
              <p:nvPr/>
            </p:nvSpPr>
            <p:spPr>
              <a:xfrm>
                <a:off x="9086787" y="961814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C18E-5943-6A74-76ED-2090A6D55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87" y="961814"/>
                <a:ext cx="5958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3A8547-5618-DB03-0592-4D04EF410E4A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3830468" y="1576438"/>
            <a:ext cx="598122" cy="131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17C453-30C6-4983-802A-F158249AA8F8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8135246" y="1669700"/>
            <a:ext cx="1249443" cy="12186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C8E5F4-D323-87CC-E653-9B3008A0A934}"/>
                  </a:ext>
                </a:extLst>
              </p:cNvPr>
              <p:cNvSpPr/>
              <p:nvPr/>
            </p:nvSpPr>
            <p:spPr>
              <a:xfrm>
                <a:off x="5184969" y="861331"/>
                <a:ext cx="2119233" cy="7300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1" i="1" cap="none" spc="0" dirty="0" smtClean="0">
                            <a:ln/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600" b="1" cap="none" spc="0" dirty="0">
                    <a:ln/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1" i="1" cap="none" spc="0" dirty="0" smtClean="0">
                            <a:ln/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sz="6000" b="1" cap="none" spc="0" dirty="0">
                  <a:ln/>
                  <a:solidFill>
                    <a:srgbClr val="FFFF00"/>
                  </a:solidFill>
                  <a:effectLst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C8E5F4-D323-87CC-E653-9B3008A0A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69" y="861331"/>
                <a:ext cx="2119233" cy="730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A9EDE4-8004-4F5C-54DE-046713547C9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870489" y="1591403"/>
            <a:ext cx="2374097" cy="1296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D8073-A80D-4DD7-1372-6219E5CAA23E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>
            <a:off x="6244586" y="1591403"/>
            <a:ext cx="0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2A93F3-30BD-F3F8-3024-E2D53F2D35E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746238" y="1591403"/>
            <a:ext cx="3498348" cy="12819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FD3A8C-C0F0-CA1F-625F-ABA093F2C15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flipH="1">
            <a:off x="4428590" y="1591403"/>
            <a:ext cx="1815996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BB5C15-72AE-3594-1368-2A5FB853A738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6244586" y="1591403"/>
            <a:ext cx="1890660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B93F5C-2F3D-0D97-D39F-F44A6459D7C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6244586" y="1591403"/>
            <a:ext cx="4061754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E04F8C-D1D9-2673-A59B-A1A9E393EF0A}"/>
              </a:ext>
            </a:extLst>
          </p:cNvPr>
          <p:cNvCxnSpPr>
            <a:cxnSpLocks/>
          </p:cNvCxnSpPr>
          <p:nvPr/>
        </p:nvCxnSpPr>
        <p:spPr>
          <a:xfrm>
            <a:off x="2746590" y="3677030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4DA8FF-6239-A8AA-D7EE-9AE5D177D7F1}"/>
                  </a:ext>
                </a:extLst>
              </p:cNvPr>
              <p:cNvSpPr/>
              <p:nvPr/>
            </p:nvSpPr>
            <p:spPr>
              <a:xfrm>
                <a:off x="2292491" y="5014127"/>
                <a:ext cx="1215782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4DA8FF-6239-A8AA-D7EE-9AE5D177D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91" y="5014127"/>
                <a:ext cx="1215782" cy="827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222550-07C9-6C7B-FA20-03422410E102}"/>
              </a:ext>
            </a:extLst>
          </p:cNvPr>
          <p:cNvCxnSpPr>
            <a:cxnSpLocks/>
          </p:cNvCxnSpPr>
          <p:nvPr/>
        </p:nvCxnSpPr>
        <p:spPr>
          <a:xfrm>
            <a:off x="4412879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21AC4A-331B-E9D4-F39C-579DD9CDED1E}"/>
                  </a:ext>
                </a:extLst>
              </p:cNvPr>
              <p:cNvSpPr/>
              <p:nvPr/>
            </p:nvSpPr>
            <p:spPr>
              <a:xfrm>
                <a:off x="3958780" y="4999162"/>
                <a:ext cx="1215781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21AC4A-331B-E9D4-F39C-579DD9CDE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780" y="4999162"/>
                <a:ext cx="1215781" cy="827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D1BCD9-41B0-BD18-6B58-69EA36413CD7}"/>
              </a:ext>
            </a:extLst>
          </p:cNvPr>
          <p:cNvCxnSpPr>
            <a:cxnSpLocks/>
          </p:cNvCxnSpPr>
          <p:nvPr/>
        </p:nvCxnSpPr>
        <p:spPr>
          <a:xfrm>
            <a:off x="6255757" y="367724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6FD71D-41F5-2770-DDFE-2B8C1CD31C9F}"/>
                  </a:ext>
                </a:extLst>
              </p:cNvPr>
              <p:cNvSpPr/>
              <p:nvPr/>
            </p:nvSpPr>
            <p:spPr>
              <a:xfrm>
                <a:off x="6090166" y="5014342"/>
                <a:ext cx="63876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n w="0"/>
                          <a:solidFill>
                            <a:srgbClr val="00B0F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6FD71D-41F5-2770-DDFE-2B8C1CD31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66" y="5014342"/>
                <a:ext cx="638765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DCC73A-BFF6-5837-E9B3-55269F380C4D}"/>
              </a:ext>
            </a:extLst>
          </p:cNvPr>
          <p:cNvCxnSpPr>
            <a:cxnSpLocks/>
          </p:cNvCxnSpPr>
          <p:nvPr/>
        </p:nvCxnSpPr>
        <p:spPr>
          <a:xfrm>
            <a:off x="8135246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FB66C37-E216-ABFE-318E-887D24271926}"/>
                  </a:ext>
                </a:extLst>
              </p:cNvPr>
              <p:cNvSpPr/>
              <p:nvPr/>
            </p:nvSpPr>
            <p:spPr>
              <a:xfrm>
                <a:off x="7689995" y="5014127"/>
                <a:ext cx="1198084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FB66C37-E216-ABFE-318E-887D24271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95" y="5014127"/>
                <a:ext cx="1198084" cy="8276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10727A-70FE-372F-B41E-0367FE427589}"/>
              </a:ext>
            </a:extLst>
          </p:cNvPr>
          <p:cNvCxnSpPr>
            <a:cxnSpLocks/>
          </p:cNvCxnSpPr>
          <p:nvPr/>
        </p:nvCxnSpPr>
        <p:spPr>
          <a:xfrm>
            <a:off x="10277045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A0E324-E7B9-81C1-5AB3-BDC99F12C91C}"/>
                  </a:ext>
                </a:extLst>
              </p:cNvPr>
              <p:cNvSpPr/>
              <p:nvPr/>
            </p:nvSpPr>
            <p:spPr>
              <a:xfrm>
                <a:off x="9831794" y="4999162"/>
                <a:ext cx="1198085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A0E324-E7B9-81C1-5AB3-BDC99F12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94" y="4999162"/>
                <a:ext cx="1198085" cy="827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2507A-6E22-7DE5-84CC-A653B21EE7DE}"/>
              </a:ext>
            </a:extLst>
          </p:cNvPr>
          <p:cNvSpPr/>
          <p:nvPr/>
        </p:nvSpPr>
        <p:spPr>
          <a:xfrm>
            <a:off x="2827749" y="2159841"/>
            <a:ext cx="980576" cy="82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A376E-66F7-12BF-C0D3-3BD0480D25BF}"/>
              </a:ext>
            </a:extLst>
          </p:cNvPr>
          <p:cNvSpPr/>
          <p:nvPr/>
        </p:nvSpPr>
        <p:spPr>
          <a:xfrm>
            <a:off x="6141217" y="2159841"/>
            <a:ext cx="892629" cy="81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4ADF4-4027-8DF2-29F5-6806C23D2B0D}"/>
              </a:ext>
            </a:extLst>
          </p:cNvPr>
          <p:cNvCxnSpPr/>
          <p:nvPr/>
        </p:nvCxnSpPr>
        <p:spPr>
          <a:xfrm>
            <a:off x="3808325" y="2566799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2FF4B0-5894-EB9B-F55E-AC3BC419E090}"/>
              </a:ext>
            </a:extLst>
          </p:cNvPr>
          <p:cNvCxnSpPr/>
          <p:nvPr/>
        </p:nvCxnSpPr>
        <p:spPr>
          <a:xfrm>
            <a:off x="3326003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51B908-066C-F6F2-C32D-5F5F487CA5EB}"/>
                  </a:ext>
                </a:extLst>
              </p:cNvPr>
              <p:cNvSpPr/>
              <p:nvPr/>
            </p:nvSpPr>
            <p:spPr>
              <a:xfrm>
                <a:off x="3027043" y="3929642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51B908-066C-F6F2-C32D-5F5F487CA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43" y="3929642"/>
                <a:ext cx="59792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EF34-7A54-E0A3-BF45-02A065A9C667}"/>
              </a:ext>
            </a:extLst>
          </p:cNvPr>
          <p:cNvCxnSpPr/>
          <p:nvPr/>
        </p:nvCxnSpPr>
        <p:spPr>
          <a:xfrm>
            <a:off x="6647183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602671-7B32-C552-248A-177399D52AEB}"/>
                  </a:ext>
                </a:extLst>
              </p:cNvPr>
              <p:cNvSpPr/>
              <p:nvPr/>
            </p:nvSpPr>
            <p:spPr>
              <a:xfrm>
                <a:off x="6438042" y="4376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602671-7B32-C552-248A-177399D52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42" y="437626"/>
                <a:ext cx="5958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D9377-11EE-9628-ACFB-1F134F837A2D}"/>
              </a:ext>
            </a:extLst>
          </p:cNvPr>
          <p:cNvCxnSpPr/>
          <p:nvPr/>
        </p:nvCxnSpPr>
        <p:spPr>
          <a:xfrm>
            <a:off x="3327673" y="2967229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684C7A-5F76-0E0F-4296-7ECFE41C49C0}"/>
                  </a:ext>
                </a:extLst>
              </p:cNvPr>
              <p:cNvSpPr/>
              <p:nvPr/>
            </p:nvSpPr>
            <p:spPr>
              <a:xfrm>
                <a:off x="3156851" y="519687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684C7A-5F76-0E0F-4296-7ECFE41C4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51" y="519687"/>
                <a:ext cx="58811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55AB99-773F-09F1-3C7D-0241247370E9}"/>
                  </a:ext>
                </a:extLst>
              </p:cNvPr>
              <p:cNvSpPr/>
              <p:nvPr/>
            </p:nvSpPr>
            <p:spPr>
              <a:xfrm>
                <a:off x="6438042" y="3988086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55AB99-773F-09F1-3C7D-024124737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42" y="3988086"/>
                <a:ext cx="5979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3AAA8D-205C-23A6-000D-DA9C622D62B5}"/>
              </a:ext>
            </a:extLst>
          </p:cNvPr>
          <p:cNvCxnSpPr>
            <a:cxnSpLocks/>
          </p:cNvCxnSpPr>
          <p:nvPr/>
        </p:nvCxnSpPr>
        <p:spPr>
          <a:xfrm>
            <a:off x="6647183" y="2984360"/>
            <a:ext cx="0" cy="962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2A216-0420-0751-6B0E-ACE96B145069}"/>
              </a:ext>
            </a:extLst>
          </p:cNvPr>
          <p:cNvSpPr/>
          <p:nvPr/>
        </p:nvSpPr>
        <p:spPr>
          <a:xfrm>
            <a:off x="4626146" y="1879565"/>
            <a:ext cx="401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38B009-A726-AC18-F6A0-963F7691F3FE}"/>
              </a:ext>
            </a:extLst>
          </p:cNvPr>
          <p:cNvSpPr/>
          <p:nvPr/>
        </p:nvSpPr>
        <p:spPr>
          <a:xfrm>
            <a:off x="3038405" y="2170444"/>
            <a:ext cx="521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E7146-1F41-2E00-F60C-F4B5294D0459}"/>
              </a:ext>
            </a:extLst>
          </p:cNvPr>
          <p:cNvSpPr/>
          <p:nvPr/>
        </p:nvSpPr>
        <p:spPr>
          <a:xfrm>
            <a:off x="6396874" y="2105134"/>
            <a:ext cx="521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9936968-3923-A975-381D-7653A9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18" y="517261"/>
            <a:ext cx="6476504" cy="48573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F50BA4-7F87-5EFF-EE93-7D2AF2A7C069}"/>
              </a:ext>
            </a:extLst>
          </p:cNvPr>
          <p:cNvCxnSpPr>
            <a:cxnSpLocks/>
          </p:cNvCxnSpPr>
          <p:nvPr/>
        </p:nvCxnSpPr>
        <p:spPr>
          <a:xfrm>
            <a:off x="7033846" y="974690"/>
            <a:ext cx="0" cy="487345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2F276-C592-A641-381B-1B90DC418995}"/>
              </a:ext>
            </a:extLst>
          </p:cNvPr>
          <p:cNvCxnSpPr/>
          <p:nvPr/>
        </p:nvCxnSpPr>
        <p:spPr>
          <a:xfrm flipH="1">
            <a:off x="3366198" y="5556276"/>
            <a:ext cx="36676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472B6-A28F-E0CA-65A7-5BD910574A66}"/>
              </a:ext>
            </a:extLst>
          </p:cNvPr>
          <p:cNvCxnSpPr>
            <a:cxnSpLocks/>
          </p:cNvCxnSpPr>
          <p:nvPr/>
        </p:nvCxnSpPr>
        <p:spPr>
          <a:xfrm>
            <a:off x="7033846" y="5556276"/>
            <a:ext cx="16177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111A80-3132-E06F-ACB5-F08E333E0611}"/>
                  </a:ext>
                </a:extLst>
              </p:cNvPr>
              <p:cNvSpPr txBox="1"/>
              <p:nvPr/>
            </p:nvSpPr>
            <p:spPr>
              <a:xfrm>
                <a:off x="5140536" y="5617308"/>
                <a:ext cx="1519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111A80-3132-E06F-ACB5-F08E333E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36" y="5617308"/>
                <a:ext cx="15193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7251EE-6B3A-4F48-8269-ACB3DFBE4BF3}"/>
                  </a:ext>
                </a:extLst>
              </p:cNvPr>
              <p:cNvSpPr txBox="1"/>
              <p:nvPr/>
            </p:nvSpPr>
            <p:spPr>
              <a:xfrm>
                <a:off x="7222219" y="5617308"/>
                <a:ext cx="1519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7251EE-6B3A-4F48-8269-ACB3DFBE4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19" y="5617308"/>
                <a:ext cx="15193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282BF46-B0CA-C203-52B2-D4A23C15F19F}"/>
              </a:ext>
            </a:extLst>
          </p:cNvPr>
          <p:cNvSpPr/>
          <p:nvPr/>
        </p:nvSpPr>
        <p:spPr>
          <a:xfrm>
            <a:off x="4019340" y="2944167"/>
            <a:ext cx="3476730" cy="1316333"/>
          </a:xfrm>
          <a:prstGeom prst="parallelogram">
            <a:avLst>
              <a:gd name="adj" fmla="val 104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lim</dc:creator>
  <cp:lastModifiedBy>aloysius lim</cp:lastModifiedBy>
  <cp:revision>3</cp:revision>
  <dcterms:created xsi:type="dcterms:W3CDTF">2023-02-06T16:09:03Z</dcterms:created>
  <dcterms:modified xsi:type="dcterms:W3CDTF">2023-02-06T18:50:39Z</dcterms:modified>
</cp:coreProperties>
</file>