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BC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8D210D-B02D-4CC9-AE5E-F417CF7F3D9F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C3A1A1-1896-4509-A6CA-AA2C43B40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861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1FBE8-5912-4871-BA1E-C713FEB1E8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07F013-D379-47D9-A208-C4D53901BA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AFF04-1A5C-490D-B6C6-2C3F31114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8BD90-45E9-4E46-A139-F417D8BE9175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99C31-DF9F-4017-9D1D-ED2F04B50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45561-F0F2-4DE9-A934-629ABC357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2005D-CCA3-4CB7-9807-EBA5FCA9D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928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42B75-0ACB-42A7-827B-D756B71E3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5F3098-A941-423C-B4F4-59917CC0F4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4BEE0-11ED-4656-9BE5-CAEE97C4E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8BD90-45E9-4E46-A139-F417D8BE9175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CA3FF5-F255-41E7-ACFA-1E6418581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F6938-EDE5-4332-97D3-0ADD8D417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2005D-CCA3-4CB7-9807-EBA5FCA9D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56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5F152E-B601-46CF-A7CF-0E7150AE47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F79E59-F6C8-4775-8E4F-A08AAA4FCC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029CFA-DF08-4B26-8F85-BB72F4555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8BD90-45E9-4E46-A139-F417D8BE9175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C348F-B154-48D9-8CB4-6BF981642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DA6E82-1DD6-40FA-B6CA-8EDD6563B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2005D-CCA3-4CB7-9807-EBA5FCA9D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265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6E99C-C204-4E1A-BBAD-7C79A4FEA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F6B2-7918-484A-863E-6C28C3127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5AA91E-9E9B-4202-8CB3-C12C15131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8BD90-45E9-4E46-A139-F417D8BE9175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50C1E-3453-4B48-A1C4-96593BC61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42A67-77EC-4380-9D58-F7CBE1CD6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2005D-CCA3-4CB7-9807-EBA5FCA9D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269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AA2CB-2355-476C-B641-2C62E0445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224CA-94CC-497E-866C-ABD3AC64B9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77F37-F36D-4BA9-8AFB-7ACE5D7DA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8BD90-45E9-4E46-A139-F417D8BE9175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41D847-DCB1-4D32-81FF-19CF95844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DF3A0B-A9BF-406A-9736-805A1C9D9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2005D-CCA3-4CB7-9807-EBA5FCA9D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898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77EF8-7825-4683-8A5A-600D17BFF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48202-E007-4EE5-8CD4-FC23883AEF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6B84A0-8578-4AD1-8AFF-B15A9F0D3D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A781D-5A2F-44B1-8272-E41B983F1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8BD90-45E9-4E46-A139-F417D8BE9175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988A82-F16D-489B-A63B-EBBEBDA50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DDFB4D-1577-4E1B-A8A3-2E50A69DC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2005D-CCA3-4CB7-9807-EBA5FCA9D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08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75B3B-DB86-4BA8-8CAA-210840034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14644E-99AA-4678-9CC8-AAD73F45A8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E0A498-3AC4-44D7-B257-1A090596DF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73DB0D-4470-4084-847F-B092339DEE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BA96E2-F777-45EB-A398-95FE6FE570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6BFCBC-34C5-4D6D-AA9F-97BA6604D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8BD90-45E9-4E46-A139-F417D8BE9175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2C0227-EE00-40F7-85B4-E52E05D6C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2A7919-D629-4D37-BC60-FFB53306B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2005D-CCA3-4CB7-9807-EBA5FCA9D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677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0F486-1DD0-46A8-BBB6-102ECAADB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ABCD24-DDC0-4B37-9236-07CA4E2FE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8BD90-45E9-4E46-A139-F417D8BE9175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7D81F1-B446-4EC4-8CEE-C6FABD999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CCDF67-553C-4A88-B473-E45D6B1E8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2005D-CCA3-4CB7-9807-EBA5FCA9D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45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4C1A5A-4869-4511-B527-D21AE09B6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8BD90-45E9-4E46-A139-F417D8BE9175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29BF43-EBE3-4D7A-9C29-FBF0C8AFC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99A2E5-81DE-430F-AEE6-0C5C2A319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2005D-CCA3-4CB7-9807-EBA5FCA9D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734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73D0A-8831-4BFE-8603-ED5FA3C41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B5C68-780B-4C4B-9625-57A7FA08BD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2905BB-8773-4BC5-80AE-824AE96F73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BA0421-269E-4B5B-A82E-B9169F13A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8BD90-45E9-4E46-A139-F417D8BE9175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0AD98F-F883-4FE3-B5A0-DD8672D3C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7BE058-43FD-43E2-8EB1-630BDC5A6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2005D-CCA3-4CB7-9807-EBA5FCA9D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769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2A68A-1E68-4036-B0B4-25596DB07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E97036-7974-45C0-9B8D-96C35B471C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2092AF-BFC1-46E9-B3D9-4AB9ED3D6F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19A2EA-5346-4D94-A26F-D8050191D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8BD90-45E9-4E46-A139-F417D8BE9175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09FE86-4E11-42F7-80DA-5D7DBB55B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9C224F-C634-4D8A-9B50-03CCC50ED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2005D-CCA3-4CB7-9807-EBA5FCA9D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607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97DDA7-B6B5-43EE-A5FD-632AF6840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6B420E-4512-48D5-BEEF-DC68E6FAC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023443-BDE8-48AD-9868-98EEA6F564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8BD90-45E9-4E46-A139-F417D8BE9175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204AB-5153-4D43-858B-C618A44B0D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2523E-9D41-4A65-9D72-78F6FCEEF3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2005D-CCA3-4CB7-9807-EBA5FCA9D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189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4C9A7CE2-D3DC-4373-9789-6859725FA605}"/>
              </a:ext>
            </a:extLst>
          </p:cNvPr>
          <p:cNvSpPr/>
          <p:nvPr/>
        </p:nvSpPr>
        <p:spPr>
          <a:xfrm>
            <a:off x="4152900" y="235187"/>
            <a:ext cx="3886200" cy="60960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A8838581-577C-479B-9645-55C7ADF0A394}"/>
              </a:ext>
            </a:extLst>
          </p:cNvPr>
          <p:cNvSpPr/>
          <p:nvPr/>
        </p:nvSpPr>
        <p:spPr>
          <a:xfrm>
            <a:off x="2800350" y="1574902"/>
            <a:ext cx="581025" cy="54292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A</a:t>
            </a:r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608F46EC-C302-4650-A41A-37438D90A9F5}"/>
              </a:ext>
            </a:extLst>
          </p:cNvPr>
          <p:cNvSpPr/>
          <p:nvPr/>
        </p:nvSpPr>
        <p:spPr>
          <a:xfrm>
            <a:off x="5776912" y="1574902"/>
            <a:ext cx="581025" cy="542925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B</a:t>
            </a:r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E515E69B-59C9-47AC-A092-374FC5AD1395}"/>
              </a:ext>
            </a:extLst>
          </p:cNvPr>
          <p:cNvSpPr/>
          <p:nvPr/>
        </p:nvSpPr>
        <p:spPr>
          <a:xfrm>
            <a:off x="8753474" y="1574901"/>
            <a:ext cx="581025" cy="542925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</a:t>
            </a: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B06A3531-63B5-45C0-856E-E494CEAC00ED}"/>
              </a:ext>
            </a:extLst>
          </p:cNvPr>
          <p:cNvCxnSpPr/>
          <p:nvPr/>
        </p:nvCxnSpPr>
        <p:spPr>
          <a:xfrm>
            <a:off x="26944" y="1422950"/>
            <a:ext cx="12192000" cy="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80F9C706-3F91-45A3-9E55-2A6CECB8B44D}"/>
              </a:ext>
            </a:extLst>
          </p:cNvPr>
          <p:cNvSpPr txBox="1"/>
          <p:nvPr/>
        </p:nvSpPr>
        <p:spPr>
          <a:xfrm>
            <a:off x="4121024" y="247599"/>
            <a:ext cx="3577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457C4565-B778-4C78-A981-035FF58249D6}"/>
              </a:ext>
            </a:extLst>
          </p:cNvPr>
          <p:cNvSpPr txBox="1"/>
          <p:nvPr/>
        </p:nvSpPr>
        <p:spPr>
          <a:xfrm>
            <a:off x="7663492" y="247599"/>
            <a:ext cx="407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B3AF1E69-5862-4A05-B3AF-8DC44F1A3908}"/>
              </a:ext>
            </a:extLst>
          </p:cNvPr>
          <p:cNvCxnSpPr>
            <a:cxnSpLocks/>
          </p:cNvCxnSpPr>
          <p:nvPr/>
        </p:nvCxnSpPr>
        <p:spPr>
          <a:xfrm flipH="1">
            <a:off x="1884692" y="1808263"/>
            <a:ext cx="839458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27C7E078-3F05-47D1-94A4-77C7045B8B60}"/>
              </a:ext>
            </a:extLst>
          </p:cNvPr>
          <p:cNvCxnSpPr>
            <a:cxnSpLocks/>
          </p:cNvCxnSpPr>
          <p:nvPr/>
        </p:nvCxnSpPr>
        <p:spPr>
          <a:xfrm flipH="1">
            <a:off x="2549142" y="1126855"/>
            <a:ext cx="3558" cy="64137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A9DB61FB-072A-4905-9394-B8546AE9E2E6}"/>
              </a:ext>
            </a:extLst>
          </p:cNvPr>
          <p:cNvCxnSpPr>
            <a:cxnSpLocks/>
          </p:cNvCxnSpPr>
          <p:nvPr/>
        </p:nvCxnSpPr>
        <p:spPr>
          <a:xfrm flipV="1">
            <a:off x="3090862" y="2198790"/>
            <a:ext cx="0" cy="74443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A0203300-0D42-4D61-B867-3E2D4EFDB7DA}"/>
              </a:ext>
            </a:extLst>
          </p:cNvPr>
          <p:cNvSpPr txBox="1"/>
          <p:nvPr/>
        </p:nvSpPr>
        <p:spPr>
          <a:xfrm>
            <a:off x="2053959" y="1222895"/>
            <a:ext cx="4395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Y1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97D0D023-9BEE-4D85-8B1B-C914B95ACF2C}"/>
              </a:ext>
            </a:extLst>
          </p:cNvPr>
          <p:cNvCxnSpPr>
            <a:cxnSpLocks/>
          </p:cNvCxnSpPr>
          <p:nvPr/>
        </p:nvCxnSpPr>
        <p:spPr>
          <a:xfrm flipH="1">
            <a:off x="3141620" y="2330470"/>
            <a:ext cx="583699" cy="7621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6D4022A4-2880-4A8D-9CB6-A2A70B2985AE}"/>
              </a:ext>
            </a:extLst>
          </p:cNvPr>
          <p:cNvSpPr txBox="1"/>
          <p:nvPr/>
        </p:nvSpPr>
        <p:spPr>
          <a:xfrm>
            <a:off x="3255125" y="2298367"/>
            <a:ext cx="4475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X1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936FAC91-5EC2-4928-9CE7-8D5EF3E7E6A8}"/>
              </a:ext>
            </a:extLst>
          </p:cNvPr>
          <p:cNvCxnSpPr>
            <a:cxnSpLocks/>
          </p:cNvCxnSpPr>
          <p:nvPr/>
        </p:nvCxnSpPr>
        <p:spPr>
          <a:xfrm flipH="1">
            <a:off x="4582866" y="2320685"/>
            <a:ext cx="1402210" cy="2436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7DE02FAD-D2E1-462C-9B32-7F94C349666E}"/>
              </a:ext>
            </a:extLst>
          </p:cNvPr>
          <p:cNvSpPr txBox="1"/>
          <p:nvPr/>
        </p:nvSpPr>
        <p:spPr>
          <a:xfrm>
            <a:off x="5137535" y="2297860"/>
            <a:ext cx="4475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X3</a:t>
            </a: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CC3D7E98-19CB-4E05-96FA-850F8EC2FCCA}"/>
              </a:ext>
            </a:extLst>
          </p:cNvPr>
          <p:cNvCxnSpPr>
            <a:cxnSpLocks/>
          </p:cNvCxnSpPr>
          <p:nvPr/>
        </p:nvCxnSpPr>
        <p:spPr>
          <a:xfrm flipV="1">
            <a:off x="9043987" y="2198788"/>
            <a:ext cx="0" cy="74443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1D1EFDBA-7069-47B9-A34A-DFEBCD00F0AF}"/>
              </a:ext>
            </a:extLst>
          </p:cNvPr>
          <p:cNvCxnSpPr>
            <a:cxnSpLocks/>
          </p:cNvCxnSpPr>
          <p:nvPr/>
        </p:nvCxnSpPr>
        <p:spPr>
          <a:xfrm flipV="1">
            <a:off x="8348862" y="231554"/>
            <a:ext cx="0" cy="238491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F83336B8-5C02-4604-B5D4-B2D9B1BB9F77}"/>
              </a:ext>
            </a:extLst>
          </p:cNvPr>
          <p:cNvCxnSpPr>
            <a:cxnSpLocks/>
          </p:cNvCxnSpPr>
          <p:nvPr/>
        </p:nvCxnSpPr>
        <p:spPr>
          <a:xfrm flipH="1">
            <a:off x="8114667" y="483205"/>
            <a:ext cx="204533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DC12F660-D0B9-40FE-8FE7-C5AFE81D7F9C}"/>
              </a:ext>
            </a:extLst>
          </p:cNvPr>
          <p:cNvCxnSpPr>
            <a:cxnSpLocks/>
          </p:cNvCxnSpPr>
          <p:nvPr/>
        </p:nvCxnSpPr>
        <p:spPr>
          <a:xfrm flipH="1">
            <a:off x="8397743" y="2291311"/>
            <a:ext cx="583699" cy="7621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9E0B336F-03AC-47BA-8457-A146797398B0}"/>
              </a:ext>
            </a:extLst>
          </p:cNvPr>
          <p:cNvCxnSpPr>
            <a:cxnSpLocks/>
          </p:cNvCxnSpPr>
          <p:nvPr/>
        </p:nvCxnSpPr>
        <p:spPr>
          <a:xfrm flipV="1">
            <a:off x="6067424" y="2183179"/>
            <a:ext cx="9625" cy="76004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46081AA-04E0-41DC-8DC0-017867A40A78}"/>
              </a:ext>
            </a:extLst>
          </p:cNvPr>
          <p:cNvCxnSpPr>
            <a:cxnSpLocks/>
          </p:cNvCxnSpPr>
          <p:nvPr/>
        </p:nvCxnSpPr>
        <p:spPr>
          <a:xfrm flipH="1">
            <a:off x="2393091" y="1079632"/>
            <a:ext cx="2419498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C00D2DA-F4D3-4D72-B41A-0DB87C1D65A7}"/>
              </a:ext>
            </a:extLst>
          </p:cNvPr>
          <p:cNvCxnSpPr>
            <a:cxnSpLocks/>
          </p:cNvCxnSpPr>
          <p:nvPr/>
        </p:nvCxnSpPr>
        <p:spPr>
          <a:xfrm>
            <a:off x="2558834" y="539986"/>
            <a:ext cx="0" cy="478271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D1257274-659C-453C-89F6-F511FDA6427E}"/>
              </a:ext>
            </a:extLst>
          </p:cNvPr>
          <p:cNvCxnSpPr>
            <a:cxnSpLocks/>
          </p:cNvCxnSpPr>
          <p:nvPr/>
        </p:nvCxnSpPr>
        <p:spPr>
          <a:xfrm flipV="1">
            <a:off x="4502826" y="901582"/>
            <a:ext cx="0" cy="171552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6DCDC755-0852-4B7B-B442-416F5CCBFE7D}"/>
              </a:ext>
            </a:extLst>
          </p:cNvPr>
          <p:cNvCxnSpPr>
            <a:cxnSpLocks/>
          </p:cNvCxnSpPr>
          <p:nvPr/>
        </p:nvCxnSpPr>
        <p:spPr>
          <a:xfrm flipH="1">
            <a:off x="3865108" y="2320685"/>
            <a:ext cx="583699" cy="7621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08CE67C-292E-4F7C-A98C-9EF1120E03CF}"/>
              </a:ext>
            </a:extLst>
          </p:cNvPr>
          <p:cNvCxnSpPr>
            <a:cxnSpLocks/>
          </p:cNvCxnSpPr>
          <p:nvPr/>
        </p:nvCxnSpPr>
        <p:spPr>
          <a:xfrm flipV="1">
            <a:off x="3807958" y="295285"/>
            <a:ext cx="0" cy="232182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C64169A7-1DC5-434B-897B-CB41105CB7F1}"/>
              </a:ext>
            </a:extLst>
          </p:cNvPr>
          <p:cNvCxnSpPr>
            <a:cxnSpLocks/>
          </p:cNvCxnSpPr>
          <p:nvPr/>
        </p:nvCxnSpPr>
        <p:spPr>
          <a:xfrm flipH="1">
            <a:off x="1884692" y="499316"/>
            <a:ext cx="2214894" cy="10968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E8EC5352-6F91-4B8C-9D42-A47F279A7816}"/>
              </a:ext>
            </a:extLst>
          </p:cNvPr>
          <p:cNvCxnSpPr>
            <a:cxnSpLocks/>
          </p:cNvCxnSpPr>
          <p:nvPr/>
        </p:nvCxnSpPr>
        <p:spPr>
          <a:xfrm flipV="1">
            <a:off x="7603843" y="900940"/>
            <a:ext cx="0" cy="171552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549D5A55-9D46-409A-9760-445114C82779}"/>
              </a:ext>
            </a:extLst>
          </p:cNvPr>
          <p:cNvCxnSpPr>
            <a:cxnSpLocks/>
          </p:cNvCxnSpPr>
          <p:nvPr/>
        </p:nvCxnSpPr>
        <p:spPr>
          <a:xfrm flipH="1">
            <a:off x="7325233" y="1054364"/>
            <a:ext cx="2419498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680F99FA-AB19-48BC-A8FE-2F2C183E9D0C}"/>
              </a:ext>
            </a:extLst>
          </p:cNvPr>
          <p:cNvCxnSpPr>
            <a:cxnSpLocks/>
          </p:cNvCxnSpPr>
          <p:nvPr/>
        </p:nvCxnSpPr>
        <p:spPr>
          <a:xfrm flipH="1">
            <a:off x="6133703" y="2320672"/>
            <a:ext cx="1402210" cy="2436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BEDFAC4A-2196-4414-B9E2-13E2ECE369A0}"/>
              </a:ext>
            </a:extLst>
          </p:cNvPr>
          <p:cNvSpPr txBox="1"/>
          <p:nvPr/>
        </p:nvSpPr>
        <p:spPr>
          <a:xfrm>
            <a:off x="2053959" y="595357"/>
            <a:ext cx="4395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Y2</a:t>
            </a: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506A971F-459F-4B6E-8E8A-A748BA5895D0}"/>
              </a:ext>
            </a:extLst>
          </p:cNvPr>
          <p:cNvCxnSpPr>
            <a:cxnSpLocks/>
          </p:cNvCxnSpPr>
          <p:nvPr/>
        </p:nvCxnSpPr>
        <p:spPr>
          <a:xfrm flipH="1">
            <a:off x="9417333" y="1785473"/>
            <a:ext cx="742667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B29D1AD7-948B-471A-9C4D-BE109CE71EBD}"/>
              </a:ext>
            </a:extLst>
          </p:cNvPr>
          <p:cNvCxnSpPr>
            <a:cxnSpLocks/>
          </p:cNvCxnSpPr>
          <p:nvPr/>
        </p:nvCxnSpPr>
        <p:spPr>
          <a:xfrm flipH="1">
            <a:off x="9585225" y="1104065"/>
            <a:ext cx="3558" cy="64137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71292D4D-5853-4123-934E-B2CFB2EBC734}"/>
              </a:ext>
            </a:extLst>
          </p:cNvPr>
          <p:cNvSpPr txBox="1"/>
          <p:nvPr/>
        </p:nvSpPr>
        <p:spPr>
          <a:xfrm>
            <a:off x="9604441" y="1247486"/>
            <a:ext cx="4395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Y1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74532CA-B275-4DEE-B7EA-21611B027D59}"/>
              </a:ext>
            </a:extLst>
          </p:cNvPr>
          <p:cNvCxnSpPr>
            <a:cxnSpLocks/>
          </p:cNvCxnSpPr>
          <p:nvPr/>
        </p:nvCxnSpPr>
        <p:spPr>
          <a:xfrm>
            <a:off x="9594917" y="517196"/>
            <a:ext cx="0" cy="478271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8B7B64E8-1117-43F1-AFE5-F75D2E571553}"/>
              </a:ext>
            </a:extLst>
          </p:cNvPr>
          <p:cNvSpPr txBox="1"/>
          <p:nvPr/>
        </p:nvSpPr>
        <p:spPr>
          <a:xfrm>
            <a:off x="9585225" y="577630"/>
            <a:ext cx="4395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Y2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3AD3E065-9AE5-4F9B-B6DF-3C0784580D3D}"/>
              </a:ext>
            </a:extLst>
          </p:cNvPr>
          <p:cNvSpPr txBox="1"/>
          <p:nvPr/>
        </p:nvSpPr>
        <p:spPr>
          <a:xfrm>
            <a:off x="3948617" y="2298367"/>
            <a:ext cx="4475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X2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0B58AA19-BF66-4CAD-8435-18D720588D87}"/>
              </a:ext>
            </a:extLst>
          </p:cNvPr>
          <p:cNvCxnSpPr>
            <a:cxnSpLocks/>
          </p:cNvCxnSpPr>
          <p:nvPr/>
        </p:nvCxnSpPr>
        <p:spPr>
          <a:xfrm flipH="1">
            <a:off x="7674668" y="2310525"/>
            <a:ext cx="583699" cy="7621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6BA12928-3A03-4CCC-A834-D450600262CE}"/>
              </a:ext>
            </a:extLst>
          </p:cNvPr>
          <p:cNvSpPr txBox="1"/>
          <p:nvPr/>
        </p:nvSpPr>
        <p:spPr>
          <a:xfrm>
            <a:off x="6594846" y="2285990"/>
            <a:ext cx="447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X3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F4FD75B2-86D6-40E5-A7ED-F31AFBF3B592}"/>
              </a:ext>
            </a:extLst>
          </p:cNvPr>
          <p:cNvSpPr txBox="1"/>
          <p:nvPr/>
        </p:nvSpPr>
        <p:spPr>
          <a:xfrm>
            <a:off x="7787422" y="2284345"/>
            <a:ext cx="447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X2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3206AED4-0C78-4B89-943E-1D2015D558D6}"/>
              </a:ext>
            </a:extLst>
          </p:cNvPr>
          <p:cNvSpPr txBox="1"/>
          <p:nvPr/>
        </p:nvSpPr>
        <p:spPr>
          <a:xfrm>
            <a:off x="8485356" y="2287700"/>
            <a:ext cx="4475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X1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E0E128E4-7064-45AB-AA85-ADC38CCFF3F9}"/>
              </a:ext>
            </a:extLst>
          </p:cNvPr>
          <p:cNvCxnSpPr>
            <a:cxnSpLocks/>
          </p:cNvCxnSpPr>
          <p:nvPr/>
        </p:nvCxnSpPr>
        <p:spPr>
          <a:xfrm flipH="1">
            <a:off x="3173211" y="2851953"/>
            <a:ext cx="2811865" cy="25499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126D0343-788C-440E-B0D3-FF3EFB083171}"/>
              </a:ext>
            </a:extLst>
          </p:cNvPr>
          <p:cNvSpPr txBox="1"/>
          <p:nvPr/>
        </p:nvSpPr>
        <p:spPr>
          <a:xfrm>
            <a:off x="4375797" y="2855773"/>
            <a:ext cx="317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X</a:t>
            </a: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EAFD7FF9-C6F7-49CB-8CD8-BCE374B1FE6D}"/>
              </a:ext>
            </a:extLst>
          </p:cNvPr>
          <p:cNvCxnSpPr>
            <a:cxnSpLocks/>
          </p:cNvCxnSpPr>
          <p:nvPr/>
        </p:nvCxnSpPr>
        <p:spPr>
          <a:xfrm flipH="1">
            <a:off x="6143230" y="2836546"/>
            <a:ext cx="2818407" cy="12517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B92AE358-FD80-435B-B197-3E2A1E8047B7}"/>
              </a:ext>
            </a:extLst>
          </p:cNvPr>
          <p:cNvSpPr txBox="1"/>
          <p:nvPr/>
        </p:nvSpPr>
        <p:spPr>
          <a:xfrm>
            <a:off x="7345814" y="2827384"/>
            <a:ext cx="317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X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CD2E7E8-C39C-459D-9096-D1AFBAA9BBCF}"/>
              </a:ext>
            </a:extLst>
          </p:cNvPr>
          <p:cNvSpPr/>
          <p:nvPr/>
        </p:nvSpPr>
        <p:spPr>
          <a:xfrm>
            <a:off x="3686175" y="391121"/>
            <a:ext cx="247650" cy="23475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1538B5ED-0030-4A1A-A05D-3236CF8D90A8}"/>
              </a:ext>
            </a:extLst>
          </p:cNvPr>
          <p:cNvSpPr/>
          <p:nvPr/>
        </p:nvSpPr>
        <p:spPr>
          <a:xfrm>
            <a:off x="4379001" y="970795"/>
            <a:ext cx="247650" cy="23475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9A676B45-2F6F-4690-822E-B1EB0B4A6C22}"/>
              </a:ext>
            </a:extLst>
          </p:cNvPr>
          <p:cNvSpPr/>
          <p:nvPr/>
        </p:nvSpPr>
        <p:spPr>
          <a:xfrm>
            <a:off x="8223413" y="362454"/>
            <a:ext cx="247650" cy="23475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C464C183-4DD2-4CD8-BB49-2B4754005F14}"/>
              </a:ext>
            </a:extLst>
          </p:cNvPr>
          <p:cNvSpPr/>
          <p:nvPr/>
        </p:nvSpPr>
        <p:spPr>
          <a:xfrm>
            <a:off x="7478185" y="962121"/>
            <a:ext cx="247650" cy="23475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AFC26050-40A5-457B-84B4-BAB038F51738}"/>
              </a:ext>
            </a:extLst>
          </p:cNvPr>
          <p:cNvCxnSpPr>
            <a:cxnSpLocks/>
          </p:cNvCxnSpPr>
          <p:nvPr/>
        </p:nvCxnSpPr>
        <p:spPr>
          <a:xfrm flipH="1">
            <a:off x="2735183" y="2974356"/>
            <a:ext cx="725898" cy="26623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A48A3C68-5550-4135-A643-FCD8A72CEDDF}"/>
              </a:ext>
            </a:extLst>
          </p:cNvPr>
          <p:cNvCxnSpPr>
            <a:cxnSpLocks/>
          </p:cNvCxnSpPr>
          <p:nvPr/>
        </p:nvCxnSpPr>
        <p:spPr>
          <a:xfrm>
            <a:off x="1980033" y="577630"/>
            <a:ext cx="0" cy="1167808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746EA7F0-20C5-49B4-A092-3625156FA06C}"/>
              </a:ext>
            </a:extLst>
          </p:cNvPr>
          <p:cNvSpPr txBox="1"/>
          <p:nvPr/>
        </p:nvSpPr>
        <p:spPr>
          <a:xfrm flipH="1">
            <a:off x="1624108" y="913533"/>
            <a:ext cx="582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Y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08A2D5F-E2E5-4D9B-94EE-1860672CD3B4}"/>
              </a:ext>
            </a:extLst>
          </p:cNvPr>
          <p:cNvCxnSpPr>
            <a:cxnSpLocks/>
          </p:cNvCxnSpPr>
          <p:nvPr/>
        </p:nvCxnSpPr>
        <p:spPr>
          <a:xfrm>
            <a:off x="10116209" y="531453"/>
            <a:ext cx="12058" cy="118508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94442A9A-04A5-4724-A5A8-0784B002D537}"/>
              </a:ext>
            </a:extLst>
          </p:cNvPr>
          <p:cNvSpPr txBox="1"/>
          <p:nvPr/>
        </p:nvSpPr>
        <p:spPr>
          <a:xfrm flipH="1">
            <a:off x="10107622" y="864310"/>
            <a:ext cx="582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2340805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95994BD-E03B-460B-AB09-AF75CCF30F4D}"/>
              </a:ext>
            </a:extLst>
          </p:cNvPr>
          <p:cNvSpPr/>
          <p:nvPr/>
        </p:nvSpPr>
        <p:spPr>
          <a:xfrm>
            <a:off x="2288881" y="1025753"/>
            <a:ext cx="7370472" cy="3335440"/>
          </a:xfrm>
          <a:prstGeom prst="roundRect">
            <a:avLst/>
          </a:prstGeom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2770C83-1D94-4660-8C92-920DEE20BF6B}"/>
              </a:ext>
            </a:extLst>
          </p:cNvPr>
          <p:cNvCxnSpPr>
            <a:cxnSpLocks/>
            <a:stCxn id="4" idx="0"/>
            <a:endCxn id="4" idx="2"/>
          </p:cNvCxnSpPr>
          <p:nvPr/>
        </p:nvCxnSpPr>
        <p:spPr>
          <a:xfrm>
            <a:off x="5974117" y="1025753"/>
            <a:ext cx="0" cy="333544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47EE05D-2374-4ED6-BF3C-ECEFFBF030C5}"/>
              </a:ext>
            </a:extLst>
          </p:cNvPr>
          <p:cNvSpPr/>
          <p:nvPr/>
        </p:nvSpPr>
        <p:spPr>
          <a:xfrm>
            <a:off x="2417358" y="1586108"/>
            <a:ext cx="1621315" cy="79954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↑ Y, → X1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B32F3B5-4153-4B78-A1B5-92CAC2FCFE4D}"/>
              </a:ext>
            </a:extLst>
          </p:cNvPr>
          <p:cNvSpPr/>
          <p:nvPr/>
        </p:nvSpPr>
        <p:spPr>
          <a:xfrm>
            <a:off x="2425698" y="2478431"/>
            <a:ext cx="1621315" cy="79954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← (X3 + X2), ↑ Y, turn → 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A0BBC95-4004-4AD8-AB2B-8BC57AD2BB51}"/>
              </a:ext>
            </a:extLst>
          </p:cNvPr>
          <p:cNvSpPr/>
          <p:nvPr/>
        </p:nvSpPr>
        <p:spPr>
          <a:xfrm>
            <a:off x="2423461" y="3370754"/>
            <a:ext cx="1621315" cy="79954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← (X + X3 + X2), ↑ Y,    turn → 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CA31AD5-FE77-4247-81A1-BD357073DFB9}"/>
              </a:ext>
            </a:extLst>
          </p:cNvPr>
          <p:cNvSpPr/>
          <p:nvPr/>
        </p:nvSpPr>
        <p:spPr>
          <a:xfrm>
            <a:off x="4238758" y="1586108"/>
            <a:ext cx="1621315" cy="79954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→ (X+X3+ X2), ↑ Y,  turn ← 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9054FE0-FA2F-4479-A982-DFEC84A9E82C}"/>
              </a:ext>
            </a:extLst>
          </p:cNvPr>
          <p:cNvSpPr/>
          <p:nvPr/>
        </p:nvSpPr>
        <p:spPr>
          <a:xfrm>
            <a:off x="4232655" y="2483472"/>
            <a:ext cx="1621315" cy="79954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→ (X3 + X2), ↑ Y, turn ←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0F9ECB4-F95D-4DB5-8019-5FC64258879A}"/>
              </a:ext>
            </a:extLst>
          </p:cNvPr>
          <p:cNvSpPr/>
          <p:nvPr/>
        </p:nvSpPr>
        <p:spPr>
          <a:xfrm>
            <a:off x="4221210" y="3365703"/>
            <a:ext cx="1653049" cy="79954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↑ Y, ← X1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CD9136-415E-4766-B8AB-B3D838C136D8}"/>
              </a:ext>
            </a:extLst>
          </p:cNvPr>
          <p:cNvCxnSpPr>
            <a:cxnSpLocks/>
          </p:cNvCxnSpPr>
          <p:nvPr/>
        </p:nvCxnSpPr>
        <p:spPr>
          <a:xfrm>
            <a:off x="4133990" y="1035913"/>
            <a:ext cx="0" cy="333544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475AA19-E491-4B56-9531-2AFCB3BA4745}"/>
              </a:ext>
            </a:extLst>
          </p:cNvPr>
          <p:cNvCxnSpPr>
            <a:cxnSpLocks/>
          </p:cNvCxnSpPr>
          <p:nvPr/>
        </p:nvCxnSpPr>
        <p:spPr>
          <a:xfrm>
            <a:off x="7788683" y="1025753"/>
            <a:ext cx="0" cy="333544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2E37E28-87FB-4B85-B2F6-1705F9C6401E}"/>
              </a:ext>
            </a:extLst>
          </p:cNvPr>
          <p:cNvSpPr/>
          <p:nvPr/>
        </p:nvSpPr>
        <p:spPr>
          <a:xfrm>
            <a:off x="6067629" y="1591994"/>
            <a:ext cx="1621315" cy="79954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→ (X1 + X2), ↑ Y1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4987FB5-2A56-4A1C-B6F7-BBACEC26AE60}"/>
              </a:ext>
            </a:extLst>
          </p:cNvPr>
          <p:cNvSpPr/>
          <p:nvPr/>
        </p:nvSpPr>
        <p:spPr>
          <a:xfrm>
            <a:off x="6061526" y="2489358"/>
            <a:ext cx="1621315" cy="79954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← X3, ↑ Y1 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C2C9F8A-C525-4270-AEE6-B98F07A6B1E5}"/>
              </a:ext>
            </a:extLst>
          </p:cNvPr>
          <p:cNvSpPr/>
          <p:nvPr/>
        </p:nvSpPr>
        <p:spPr>
          <a:xfrm>
            <a:off x="6050081" y="3371589"/>
            <a:ext cx="1653049" cy="79954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←(X + X3),     ↑ Y1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E8B9AB8-BCA7-4AE1-B700-21B77AF21190}"/>
              </a:ext>
            </a:extLst>
          </p:cNvPr>
          <p:cNvSpPr/>
          <p:nvPr/>
        </p:nvSpPr>
        <p:spPr>
          <a:xfrm>
            <a:off x="7876091" y="1567311"/>
            <a:ext cx="1621315" cy="79954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→ (X + X3),   ↑ Y1 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3F966A2-8698-4EBE-A4CA-9100F2C6D09B}"/>
              </a:ext>
            </a:extLst>
          </p:cNvPr>
          <p:cNvSpPr/>
          <p:nvPr/>
        </p:nvSpPr>
        <p:spPr>
          <a:xfrm>
            <a:off x="7869988" y="2464675"/>
            <a:ext cx="1621315" cy="79954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→ X3, ↑ Y1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3A84BE6-27DC-4711-AC23-01196166F678}"/>
              </a:ext>
            </a:extLst>
          </p:cNvPr>
          <p:cNvSpPr/>
          <p:nvPr/>
        </p:nvSpPr>
        <p:spPr>
          <a:xfrm>
            <a:off x="7858543" y="3346906"/>
            <a:ext cx="1653049" cy="79954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← (X1 + X2), ↑ Y1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E8E0734-2296-4BAC-A625-6504880ED17C}"/>
              </a:ext>
            </a:extLst>
          </p:cNvPr>
          <p:cNvSpPr txBox="1"/>
          <p:nvPr/>
        </p:nvSpPr>
        <p:spPr>
          <a:xfrm>
            <a:off x="3089003" y="98735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A5B939-59D2-4F0D-AD8E-F22E9B64EFB0}"/>
              </a:ext>
            </a:extLst>
          </p:cNvPr>
          <p:cNvSpPr txBox="1"/>
          <p:nvPr/>
        </p:nvSpPr>
        <p:spPr>
          <a:xfrm>
            <a:off x="4946346" y="100818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0A10A8B-8D46-41FA-91F2-E53E982132CE}"/>
              </a:ext>
            </a:extLst>
          </p:cNvPr>
          <p:cNvSpPr txBox="1"/>
          <p:nvPr/>
        </p:nvSpPr>
        <p:spPr>
          <a:xfrm>
            <a:off x="6670439" y="102538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7F9623-AC19-404D-A6C7-DE1376D4A289}"/>
              </a:ext>
            </a:extLst>
          </p:cNvPr>
          <p:cNvSpPr txBox="1"/>
          <p:nvPr/>
        </p:nvSpPr>
        <p:spPr>
          <a:xfrm>
            <a:off x="8510566" y="100818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5F9067D-3763-4E54-9448-3CF16451DE8C}"/>
              </a:ext>
            </a:extLst>
          </p:cNvPr>
          <p:cNvCxnSpPr>
            <a:cxnSpLocks/>
          </p:cNvCxnSpPr>
          <p:nvPr/>
        </p:nvCxnSpPr>
        <p:spPr>
          <a:xfrm flipH="1">
            <a:off x="2287751" y="1449020"/>
            <a:ext cx="7437699" cy="832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18EADAA-4EB1-4815-B87A-74812F0C6EEE}"/>
              </a:ext>
            </a:extLst>
          </p:cNvPr>
          <p:cNvSpPr/>
          <p:nvPr/>
        </p:nvSpPr>
        <p:spPr>
          <a:xfrm>
            <a:off x="322096" y="334587"/>
            <a:ext cx="4910304" cy="4500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Determine: Robot Location, Drop-off Location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003E68B-C8CF-47B8-84A2-2F1DCA67215C}"/>
              </a:ext>
            </a:extLst>
          </p:cNvPr>
          <p:cNvSpPr/>
          <p:nvPr/>
        </p:nvSpPr>
        <p:spPr>
          <a:xfrm>
            <a:off x="3980435" y="4498662"/>
            <a:ext cx="1873535" cy="4206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Drop off block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3846C833-EB06-4C82-A62B-0620B1AA6B82}"/>
              </a:ext>
            </a:extLst>
          </p:cNvPr>
          <p:cNvSpPr/>
          <p:nvPr/>
        </p:nvSpPr>
        <p:spPr>
          <a:xfrm>
            <a:off x="10339312" y="5843792"/>
            <a:ext cx="1653046" cy="439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Start teleop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A4F72297-3FF5-43AE-94A2-7A316A5CC767}"/>
              </a:ext>
            </a:extLst>
          </p:cNvPr>
          <p:cNvSpPr/>
          <p:nvPr/>
        </p:nvSpPr>
        <p:spPr>
          <a:xfrm>
            <a:off x="4987586" y="5202585"/>
            <a:ext cx="6178249" cy="439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Second autonomous mode (pick up/drop off second block)</a:t>
            </a:r>
          </a:p>
        </p:txBody>
      </p:sp>
      <p:sp>
        <p:nvSpPr>
          <p:cNvPr id="31" name="Arrow: Bent 30">
            <a:extLst>
              <a:ext uri="{FF2B5EF4-FFF2-40B4-BE49-F238E27FC236}">
                <a16:creationId xmlns:a16="http://schemas.microsoft.com/office/drawing/2014/main" id="{141338EE-4F72-4A04-A4D8-A8C819141A20}"/>
              </a:ext>
            </a:extLst>
          </p:cNvPr>
          <p:cNvSpPr/>
          <p:nvPr/>
        </p:nvSpPr>
        <p:spPr>
          <a:xfrm flipV="1">
            <a:off x="4409440" y="5069764"/>
            <a:ext cx="536906" cy="542951"/>
          </a:xfrm>
          <a:prstGeom prst="ben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Arrow: Bent 31">
            <a:extLst>
              <a:ext uri="{FF2B5EF4-FFF2-40B4-BE49-F238E27FC236}">
                <a16:creationId xmlns:a16="http://schemas.microsoft.com/office/drawing/2014/main" id="{4D1F26CC-A6B3-4AF4-A54C-AF0A076A30B3}"/>
              </a:ext>
            </a:extLst>
          </p:cNvPr>
          <p:cNvSpPr/>
          <p:nvPr/>
        </p:nvSpPr>
        <p:spPr>
          <a:xfrm flipV="1">
            <a:off x="9755930" y="5699395"/>
            <a:ext cx="536906" cy="542951"/>
          </a:xfrm>
          <a:prstGeom prst="ben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Arrow: Bent 32">
            <a:extLst>
              <a:ext uri="{FF2B5EF4-FFF2-40B4-BE49-F238E27FC236}">
                <a16:creationId xmlns:a16="http://schemas.microsoft.com/office/drawing/2014/main" id="{609BAB9C-5F05-4EF4-8A4A-3B42DD321531}"/>
              </a:ext>
            </a:extLst>
          </p:cNvPr>
          <p:cNvSpPr/>
          <p:nvPr/>
        </p:nvSpPr>
        <p:spPr>
          <a:xfrm flipV="1">
            <a:off x="1360637" y="868913"/>
            <a:ext cx="870824" cy="1975886"/>
          </a:xfrm>
          <a:prstGeom prst="ben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3967006-D21F-4E8D-9BB5-3D290C7ED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077" y="5243671"/>
            <a:ext cx="4420041" cy="1555382"/>
          </a:xfrm>
          <a:prstGeom prst="rect">
            <a:avLst/>
          </a:prstGeom>
        </p:spPr>
      </p:pic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978B5255-C2CC-4B5E-8060-0615169C1008}"/>
              </a:ext>
            </a:extLst>
          </p:cNvPr>
          <p:cNvSpPr/>
          <p:nvPr/>
        </p:nvSpPr>
        <p:spPr>
          <a:xfrm>
            <a:off x="71120" y="58947"/>
            <a:ext cx="10312400" cy="497017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58F537F-4F15-4A4F-901C-956593E288B7}"/>
              </a:ext>
            </a:extLst>
          </p:cNvPr>
          <p:cNvSpPr txBox="1"/>
          <p:nvPr/>
        </p:nvSpPr>
        <p:spPr>
          <a:xfrm>
            <a:off x="7155034" y="58947"/>
            <a:ext cx="2711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 Autonomous Mode</a:t>
            </a:r>
          </a:p>
        </p:txBody>
      </p:sp>
      <p:sp>
        <p:nvSpPr>
          <p:cNvPr id="38" name="Arrow: Bent 37">
            <a:extLst>
              <a:ext uri="{FF2B5EF4-FFF2-40B4-BE49-F238E27FC236}">
                <a16:creationId xmlns:a16="http://schemas.microsoft.com/office/drawing/2014/main" id="{A8F3B3DC-10F2-42CA-B322-80981CBF32BC}"/>
              </a:ext>
            </a:extLst>
          </p:cNvPr>
          <p:cNvSpPr/>
          <p:nvPr/>
        </p:nvSpPr>
        <p:spPr>
          <a:xfrm flipV="1">
            <a:off x="3445191" y="4409750"/>
            <a:ext cx="491140" cy="482996"/>
          </a:xfrm>
          <a:prstGeom prst="ben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1200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155</Words>
  <Application>Microsoft Office PowerPoint</Application>
  <PresentationFormat>Widescreen</PresentationFormat>
  <Paragraphs>45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Brandon Nguyen</dc:creator>
  <cp:lastModifiedBy>Brandon Nguyen</cp:lastModifiedBy>
  <cp:revision>83</cp:revision>
  <dcterms:created xsi:type="dcterms:W3CDTF">2018-01-16T01:33:07Z</dcterms:created>
  <dcterms:modified xsi:type="dcterms:W3CDTF">2018-01-19T05:31:30Z</dcterms:modified>
</cp:coreProperties>
</file>