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FBE8-5912-4871-BA1E-C713FEB1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7F013-D379-47D9-A208-C4D53901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FF04-1A5C-490D-B6C6-2C3F3111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9C31-DF9F-4017-9D1D-ED2F04B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5561-F0F2-4DE9-A934-629ABC3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2B75-0ACB-42A7-827B-D756B71E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F3098-A941-423C-B4F4-59917CC0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BEE0-11ED-4656-9BE5-CAEE97C4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3FF5-F255-41E7-ACFA-1E641858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6938-EDE5-4332-97D3-0ADD8D41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F152E-B601-46CF-A7CF-0E7150AE4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9E59-F6C8-4775-8E4F-A08AAA4FC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9CFA-DF08-4B26-8F85-BB72F455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348F-B154-48D9-8CB4-6BF98164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6E82-1DD6-40FA-B6CA-8EDD6563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E99C-C204-4E1A-BBAD-7C79A4FE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F6B2-7918-484A-863E-6C28C312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A91E-9E9B-4202-8CB3-C12C151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0C1E-3453-4B48-A1C4-96593BC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2A67-77EC-4380-9D58-F7CBE1CD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A2CB-2355-476C-B641-2C62E04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24CA-94CC-497E-866C-ABD3AC64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7F37-F36D-4BA9-8AFB-7ACE5D7D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D847-DCB1-4D32-81FF-19CF958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3A0B-A9BF-406A-9736-805A1C9D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7EF8-7825-4683-8A5A-600D17BF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8202-E007-4EE5-8CD4-FC23883A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B84A0-8578-4AD1-8AFF-B15A9F0D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A781D-5A2F-44B1-8272-E41B983F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88A82-F16D-489B-A63B-EBBEBDA5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FB4D-1577-4E1B-A8A3-2E50A69D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5B3B-DB86-4BA8-8CAA-21084003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4644E-99AA-4678-9CC8-AAD73F45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0A498-3AC4-44D7-B257-1A090596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DB0D-4470-4084-847F-B092339DE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A96E2-F777-45EB-A398-95FE6FE57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BFCBC-34C5-4D6D-AA9F-97BA6604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C0227-EE00-40F7-85B4-E52E05D6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A7919-D629-4D37-BC60-FFB53306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7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486-1DD0-46A8-BBB6-102ECAAD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BCD24-DDC0-4B37-9236-07CA4E2F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D81F1-B446-4EC4-8CEE-C6FABD99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DF67-553C-4A88-B473-E45D6B1E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C1A5A-4869-4511-B527-D21AE09B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9BF43-EBE3-4D7A-9C29-FBF0C8AF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9A2E5-81DE-430F-AEE6-0C5C2A31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3D0A-8831-4BFE-8603-ED5FA3C4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5C68-780B-4C4B-9625-57A7FA08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05BB-8773-4BC5-80AE-824AE96F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A0421-269E-4B5B-A82E-B9169F13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D98F-F883-4FE3-B5A0-DD8672D3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BE058-43FD-43E2-8EB1-630BDC5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A68A-1E68-4036-B0B4-25596DB0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97036-7974-45C0-9B8D-96C35B471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092AF-BFC1-46E9-B3D9-4AB9ED3D6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9A2EA-5346-4D94-A26F-D8050191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FE86-4E11-42F7-80DA-5D7DBB55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C224F-C634-4D8A-9B50-03CCC50E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7DDA7-B6B5-43EE-A5FD-632AF684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420E-4512-48D5-BEEF-DC68E6FA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3443-BDE8-48AD-9868-98EEA6F56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BD90-45E9-4E46-A139-F417D8BE917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04AB-5153-4D43-858B-C618A44B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523E-9D41-4A65-9D72-78F6FCEE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84CFC8D-6319-45B6-B997-D8FC0961E4BE}"/>
              </a:ext>
            </a:extLst>
          </p:cNvPr>
          <p:cNvSpPr/>
          <p:nvPr/>
        </p:nvSpPr>
        <p:spPr>
          <a:xfrm>
            <a:off x="493275" y="3563959"/>
            <a:ext cx="2073070" cy="1666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Determine:</a:t>
            </a:r>
          </a:p>
          <a:p>
            <a:pPr algn="ctr"/>
            <a:r>
              <a:rPr lang="en-US" dirty="0"/>
              <a:t>Robot Location</a:t>
            </a:r>
          </a:p>
          <a:p>
            <a:pPr algn="ctr"/>
            <a:r>
              <a:rPr lang="en-US" dirty="0"/>
              <a:t>Drop-off Location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9D296FA-C70E-4C03-8BB2-201BDEF630CD}"/>
              </a:ext>
            </a:extLst>
          </p:cNvPr>
          <p:cNvSpPr/>
          <p:nvPr/>
        </p:nvSpPr>
        <p:spPr>
          <a:xfrm>
            <a:off x="3154592" y="2262578"/>
            <a:ext cx="3224818" cy="4269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D3ED1A-F134-45BD-BC03-B02E0D8A9338}"/>
              </a:ext>
            </a:extLst>
          </p:cNvPr>
          <p:cNvCxnSpPr>
            <a:cxnSpLocks/>
            <a:stCxn id="53" idx="0"/>
            <a:endCxn id="53" idx="2"/>
          </p:cNvCxnSpPr>
          <p:nvPr/>
        </p:nvCxnSpPr>
        <p:spPr>
          <a:xfrm>
            <a:off x="4767001" y="2262578"/>
            <a:ext cx="0" cy="42694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2CD091-27D5-4A59-9C00-3159C7489CA6}"/>
              </a:ext>
            </a:extLst>
          </p:cNvPr>
          <p:cNvCxnSpPr>
            <a:cxnSpLocks/>
          </p:cNvCxnSpPr>
          <p:nvPr/>
        </p:nvCxnSpPr>
        <p:spPr>
          <a:xfrm flipH="1">
            <a:off x="3138222" y="2798244"/>
            <a:ext cx="33120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F0DA36-44EE-4B21-BA0E-2C5F06BEACF2}"/>
              </a:ext>
            </a:extLst>
          </p:cNvPr>
          <p:cNvSpPr txBox="1"/>
          <p:nvPr/>
        </p:nvSpPr>
        <p:spPr>
          <a:xfrm>
            <a:off x="3769625" y="223400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399435-9376-4DCD-AAD3-DFFA1A7A73C7}"/>
              </a:ext>
            </a:extLst>
          </p:cNvPr>
          <p:cNvSpPr txBox="1"/>
          <p:nvPr/>
        </p:nvSpPr>
        <p:spPr>
          <a:xfrm>
            <a:off x="5235553" y="222373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EEA7366-3F31-40CB-BFCD-36BB2BB1A3EB}"/>
              </a:ext>
            </a:extLst>
          </p:cNvPr>
          <p:cNvSpPr/>
          <p:nvPr/>
        </p:nvSpPr>
        <p:spPr>
          <a:xfrm>
            <a:off x="3222240" y="2926458"/>
            <a:ext cx="1413220" cy="10234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↑ Y, → Z</a:t>
            </a:r>
            <a:endParaRPr lang="en-US" sz="16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75C2FFB-CA94-47D8-B059-4337AC97C6A1}"/>
              </a:ext>
            </a:extLst>
          </p:cNvPr>
          <p:cNvSpPr/>
          <p:nvPr/>
        </p:nvSpPr>
        <p:spPr>
          <a:xfrm>
            <a:off x="3222240" y="4044331"/>
            <a:ext cx="1413220" cy="102344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← X, ↑ Y, turn → </a:t>
            </a:r>
            <a:endParaRPr lang="en-US" sz="1600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8B2E6D1-7629-4760-AA7A-86870AC31988}"/>
              </a:ext>
            </a:extLst>
          </p:cNvPr>
          <p:cNvSpPr/>
          <p:nvPr/>
        </p:nvSpPr>
        <p:spPr>
          <a:xfrm>
            <a:off x="3222240" y="5156405"/>
            <a:ext cx="1413220" cy="10234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← (2X + Z), ↑ Y, turn → 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EA29E1D-1AB6-40F6-97CC-B5D697ECDA84}"/>
              </a:ext>
            </a:extLst>
          </p:cNvPr>
          <p:cNvSpPr/>
          <p:nvPr/>
        </p:nvSpPr>
        <p:spPr>
          <a:xfrm>
            <a:off x="4873843" y="2926458"/>
            <a:ext cx="1413220" cy="10234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→ (2X + Z), ↑ Y, turn ← </a:t>
            </a:r>
            <a:endParaRPr lang="en-US" sz="16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B05A100-F704-40BD-9591-E8990128A2E8}"/>
              </a:ext>
            </a:extLst>
          </p:cNvPr>
          <p:cNvSpPr/>
          <p:nvPr/>
        </p:nvSpPr>
        <p:spPr>
          <a:xfrm>
            <a:off x="4873843" y="4044331"/>
            <a:ext cx="1413220" cy="102344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→ X, ↑ Y, turn ←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EB27213-D3CC-45A3-AA34-1F8A508B078C}"/>
              </a:ext>
            </a:extLst>
          </p:cNvPr>
          <p:cNvSpPr/>
          <p:nvPr/>
        </p:nvSpPr>
        <p:spPr>
          <a:xfrm>
            <a:off x="4873843" y="5156405"/>
            <a:ext cx="1413220" cy="10234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↑ Y, ← Z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07557A8-9E5A-40FF-8E0A-C8B638675164}"/>
              </a:ext>
            </a:extLst>
          </p:cNvPr>
          <p:cNvSpPr/>
          <p:nvPr/>
        </p:nvSpPr>
        <p:spPr>
          <a:xfrm>
            <a:off x="6964131" y="3885590"/>
            <a:ext cx="2055376" cy="102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off block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E415B47-11EE-4877-A289-AFFE939F3504}"/>
              </a:ext>
            </a:extLst>
          </p:cNvPr>
          <p:cNvSpPr/>
          <p:nvPr/>
        </p:nvSpPr>
        <p:spPr>
          <a:xfrm>
            <a:off x="9632803" y="3885590"/>
            <a:ext cx="2055376" cy="102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teleop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EC3641A7-EB36-445D-9E91-BFD78426A410}"/>
              </a:ext>
            </a:extLst>
          </p:cNvPr>
          <p:cNvSpPr/>
          <p:nvPr/>
        </p:nvSpPr>
        <p:spPr>
          <a:xfrm>
            <a:off x="2632115" y="3949902"/>
            <a:ext cx="497778" cy="871537"/>
          </a:xfrm>
          <a:prstGeom prst="rightArrow">
            <a:avLst/>
          </a:prstGeom>
          <a:solidFill>
            <a:srgbClr val="3AB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E27142F3-012E-4C77-A437-46606B393C0D}"/>
              </a:ext>
            </a:extLst>
          </p:cNvPr>
          <p:cNvSpPr/>
          <p:nvPr/>
        </p:nvSpPr>
        <p:spPr>
          <a:xfrm>
            <a:off x="6447058" y="3961538"/>
            <a:ext cx="497778" cy="871537"/>
          </a:xfrm>
          <a:prstGeom prst="rightArrow">
            <a:avLst/>
          </a:prstGeom>
          <a:solidFill>
            <a:srgbClr val="3AB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3A25D2B-A74A-41A7-8071-6AE94798439E}"/>
              </a:ext>
            </a:extLst>
          </p:cNvPr>
          <p:cNvSpPr/>
          <p:nvPr/>
        </p:nvSpPr>
        <p:spPr>
          <a:xfrm>
            <a:off x="9101688" y="3961388"/>
            <a:ext cx="497778" cy="871537"/>
          </a:xfrm>
          <a:prstGeom prst="rightArrow">
            <a:avLst/>
          </a:prstGeom>
          <a:solidFill>
            <a:srgbClr val="3AB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C9A7CE2-D3DC-4373-9789-6859725FA605}"/>
              </a:ext>
            </a:extLst>
          </p:cNvPr>
          <p:cNvSpPr/>
          <p:nvPr/>
        </p:nvSpPr>
        <p:spPr>
          <a:xfrm>
            <a:off x="4152900" y="235187"/>
            <a:ext cx="3886200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8838581-577C-479B-9645-55C7ADF0A394}"/>
              </a:ext>
            </a:extLst>
          </p:cNvPr>
          <p:cNvSpPr/>
          <p:nvPr/>
        </p:nvSpPr>
        <p:spPr>
          <a:xfrm>
            <a:off x="2800350" y="955777"/>
            <a:ext cx="581025" cy="54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08F46EC-C302-4650-A41A-37438D90A9F5}"/>
              </a:ext>
            </a:extLst>
          </p:cNvPr>
          <p:cNvSpPr/>
          <p:nvPr/>
        </p:nvSpPr>
        <p:spPr>
          <a:xfrm>
            <a:off x="5776912" y="955777"/>
            <a:ext cx="581025" cy="5429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515E69B-59C9-47AC-A092-374FC5AD1395}"/>
              </a:ext>
            </a:extLst>
          </p:cNvPr>
          <p:cNvSpPr/>
          <p:nvPr/>
        </p:nvSpPr>
        <p:spPr>
          <a:xfrm>
            <a:off x="8753474" y="955776"/>
            <a:ext cx="581025" cy="5429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06A3531-63B5-45C0-856E-E494CEAC00ED}"/>
              </a:ext>
            </a:extLst>
          </p:cNvPr>
          <p:cNvCxnSpPr/>
          <p:nvPr/>
        </p:nvCxnSpPr>
        <p:spPr>
          <a:xfrm>
            <a:off x="-28576" y="914849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0F9C706-3F91-45A3-9E55-2A6CECB8B44D}"/>
              </a:ext>
            </a:extLst>
          </p:cNvPr>
          <p:cNvSpPr txBox="1"/>
          <p:nvPr/>
        </p:nvSpPr>
        <p:spPr>
          <a:xfrm>
            <a:off x="4121024" y="247599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7C4565-B778-4C78-A981-035FF58249D6}"/>
              </a:ext>
            </a:extLst>
          </p:cNvPr>
          <p:cNvSpPr txBox="1"/>
          <p:nvPr/>
        </p:nvSpPr>
        <p:spPr>
          <a:xfrm>
            <a:off x="7663492" y="24759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3AF1E69-5862-4A05-B3AF-8DC44F1A3908}"/>
              </a:ext>
            </a:extLst>
          </p:cNvPr>
          <p:cNvCxnSpPr/>
          <p:nvPr/>
        </p:nvCxnSpPr>
        <p:spPr>
          <a:xfrm flipH="1">
            <a:off x="2381250" y="1227238"/>
            <a:ext cx="3429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7E7606-67F1-48CA-82F1-B2ADA8C1901D}"/>
              </a:ext>
            </a:extLst>
          </p:cNvPr>
          <p:cNvCxnSpPr>
            <a:cxnSpLocks/>
          </p:cNvCxnSpPr>
          <p:nvPr/>
        </p:nvCxnSpPr>
        <p:spPr>
          <a:xfrm flipH="1">
            <a:off x="2393091" y="483205"/>
            <a:ext cx="1676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7C7E078-3F05-47D1-94A4-77C7045B8B60}"/>
              </a:ext>
            </a:extLst>
          </p:cNvPr>
          <p:cNvCxnSpPr>
            <a:cxnSpLocks/>
          </p:cNvCxnSpPr>
          <p:nvPr/>
        </p:nvCxnSpPr>
        <p:spPr>
          <a:xfrm>
            <a:off x="2549142" y="530869"/>
            <a:ext cx="0" cy="6563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9DB61FB-072A-4905-9394-B8546AE9E2E6}"/>
              </a:ext>
            </a:extLst>
          </p:cNvPr>
          <p:cNvCxnSpPr>
            <a:cxnSpLocks/>
          </p:cNvCxnSpPr>
          <p:nvPr/>
        </p:nvCxnSpPr>
        <p:spPr>
          <a:xfrm flipV="1">
            <a:off x="3090862" y="1579664"/>
            <a:ext cx="0" cy="3669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F16C03D-DE01-4859-8BF1-1494E28D4BC5}"/>
              </a:ext>
            </a:extLst>
          </p:cNvPr>
          <p:cNvSpPr txBox="1"/>
          <p:nvPr/>
        </p:nvSpPr>
        <p:spPr>
          <a:xfrm>
            <a:off x="7111771" y="165372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203300-0D42-4D61-B867-3E2D4EFDB7DA}"/>
              </a:ext>
            </a:extLst>
          </p:cNvPr>
          <p:cNvSpPr txBox="1"/>
          <p:nvPr/>
        </p:nvSpPr>
        <p:spPr>
          <a:xfrm>
            <a:off x="2239441" y="60203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9F78607-9CA3-4688-B943-63929723230F}"/>
              </a:ext>
            </a:extLst>
          </p:cNvPr>
          <p:cNvCxnSpPr>
            <a:cxnSpLocks/>
          </p:cNvCxnSpPr>
          <p:nvPr/>
        </p:nvCxnSpPr>
        <p:spPr>
          <a:xfrm flipV="1">
            <a:off x="3805237" y="243506"/>
            <a:ext cx="0" cy="17031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0D023-9BEE-4D85-8B1B-C914B95ACF2C}"/>
              </a:ext>
            </a:extLst>
          </p:cNvPr>
          <p:cNvCxnSpPr>
            <a:cxnSpLocks/>
          </p:cNvCxnSpPr>
          <p:nvPr/>
        </p:nvCxnSpPr>
        <p:spPr>
          <a:xfrm flipH="1">
            <a:off x="3141620" y="1711345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D4022A4-2880-4A8D-9CB6-A2A70B2985AE}"/>
              </a:ext>
            </a:extLst>
          </p:cNvPr>
          <p:cNvSpPr txBox="1"/>
          <p:nvPr/>
        </p:nvSpPr>
        <p:spPr>
          <a:xfrm>
            <a:off x="3255125" y="1679242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36FAC91-5EC2-4928-9CE7-8D5EF3E7E6A8}"/>
              </a:ext>
            </a:extLst>
          </p:cNvPr>
          <p:cNvCxnSpPr>
            <a:cxnSpLocks/>
          </p:cNvCxnSpPr>
          <p:nvPr/>
        </p:nvCxnSpPr>
        <p:spPr>
          <a:xfrm flipH="1">
            <a:off x="3868770" y="1701559"/>
            <a:ext cx="2116306" cy="954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02FAD-D2E1-462C-9B32-7F94C349666E}"/>
              </a:ext>
            </a:extLst>
          </p:cNvPr>
          <p:cNvSpPr txBox="1"/>
          <p:nvPr/>
        </p:nvSpPr>
        <p:spPr>
          <a:xfrm>
            <a:off x="4794588" y="165602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C3D7E98-19CB-4E05-96FA-850F8EC2FCCA}"/>
              </a:ext>
            </a:extLst>
          </p:cNvPr>
          <p:cNvCxnSpPr>
            <a:cxnSpLocks/>
          </p:cNvCxnSpPr>
          <p:nvPr/>
        </p:nvCxnSpPr>
        <p:spPr>
          <a:xfrm flipV="1">
            <a:off x="9040425" y="1579663"/>
            <a:ext cx="3562" cy="354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1EFDBA-7069-47B9-A34A-DFEBCD00F0AF}"/>
              </a:ext>
            </a:extLst>
          </p:cNvPr>
          <p:cNvCxnSpPr>
            <a:cxnSpLocks/>
          </p:cNvCxnSpPr>
          <p:nvPr/>
        </p:nvCxnSpPr>
        <p:spPr>
          <a:xfrm flipV="1">
            <a:off x="8324256" y="231553"/>
            <a:ext cx="24606" cy="170269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83336B8-5C02-4604-B5D4-B2D9B1BB9F77}"/>
              </a:ext>
            </a:extLst>
          </p:cNvPr>
          <p:cNvCxnSpPr>
            <a:cxnSpLocks/>
          </p:cNvCxnSpPr>
          <p:nvPr/>
        </p:nvCxnSpPr>
        <p:spPr>
          <a:xfrm flipH="1">
            <a:off x="8143242" y="483205"/>
            <a:ext cx="1676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09CBCF4-9B14-4FA1-A8AE-A25850A77944}"/>
              </a:ext>
            </a:extLst>
          </p:cNvPr>
          <p:cNvCxnSpPr/>
          <p:nvPr/>
        </p:nvCxnSpPr>
        <p:spPr>
          <a:xfrm flipH="1">
            <a:off x="9414258" y="1187203"/>
            <a:ext cx="3429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2AF70F-349F-4528-B5FC-FB8C513F50C8}"/>
              </a:ext>
            </a:extLst>
          </p:cNvPr>
          <p:cNvCxnSpPr>
            <a:cxnSpLocks/>
          </p:cNvCxnSpPr>
          <p:nvPr/>
        </p:nvCxnSpPr>
        <p:spPr>
          <a:xfrm>
            <a:off x="9585708" y="523582"/>
            <a:ext cx="0" cy="6162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813EABA-D260-48D3-B6C0-0186C8F17C1B}"/>
              </a:ext>
            </a:extLst>
          </p:cNvPr>
          <p:cNvSpPr txBox="1"/>
          <p:nvPr/>
        </p:nvSpPr>
        <p:spPr>
          <a:xfrm>
            <a:off x="9585708" y="60203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C12F660-D0B9-40FE-8FE7-C5AFE81D7F9C}"/>
              </a:ext>
            </a:extLst>
          </p:cNvPr>
          <p:cNvCxnSpPr>
            <a:cxnSpLocks/>
          </p:cNvCxnSpPr>
          <p:nvPr/>
        </p:nvCxnSpPr>
        <p:spPr>
          <a:xfrm flipH="1">
            <a:off x="8397743" y="1683616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1849B00-084E-488C-9393-FB871583C80A}"/>
              </a:ext>
            </a:extLst>
          </p:cNvPr>
          <p:cNvSpPr txBox="1"/>
          <p:nvPr/>
        </p:nvSpPr>
        <p:spPr>
          <a:xfrm>
            <a:off x="8534982" y="165372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A24AFAC-8D6A-4C7B-BC0C-56E5FA4012FC}"/>
              </a:ext>
            </a:extLst>
          </p:cNvPr>
          <p:cNvCxnSpPr>
            <a:cxnSpLocks/>
          </p:cNvCxnSpPr>
          <p:nvPr/>
        </p:nvCxnSpPr>
        <p:spPr>
          <a:xfrm flipH="1">
            <a:off x="6136033" y="1694448"/>
            <a:ext cx="2116306" cy="954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E0B336F-03AC-47BA-8457-A146797398B0}"/>
              </a:ext>
            </a:extLst>
          </p:cNvPr>
          <p:cNvCxnSpPr>
            <a:cxnSpLocks/>
          </p:cNvCxnSpPr>
          <p:nvPr/>
        </p:nvCxnSpPr>
        <p:spPr>
          <a:xfrm flipV="1">
            <a:off x="6077049" y="1535476"/>
            <a:ext cx="0" cy="3669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0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Nguyen</dc:creator>
  <cp:lastModifiedBy>Brandon Nguyen</cp:lastModifiedBy>
  <cp:revision>39</cp:revision>
  <dcterms:created xsi:type="dcterms:W3CDTF">2018-01-16T01:33:07Z</dcterms:created>
  <dcterms:modified xsi:type="dcterms:W3CDTF">2018-01-16T02:23:05Z</dcterms:modified>
</cp:coreProperties>
</file>