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70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D0E2F-7E99-1248-85A6-69974A5F11C9}">
          <p14:sldIdLst>
            <p14:sldId id="256"/>
            <p14:sldId id="257"/>
            <p14:sldId id="259"/>
            <p14:sldId id="261"/>
            <p14:sldId id="270"/>
            <p14:sldId id="263"/>
            <p14:sldId id="264"/>
            <p14:sldId id="265"/>
            <p14:sldId id="266"/>
            <p14:sldId id="268"/>
            <p14:sldId id="269"/>
          </p14:sldIdLst>
        </p14:section>
        <p14:section name="Untitled Section" id="{3C976E14-508D-D443-A1A0-D6E361924D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7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8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E5B353-B8C5-1346-AF14-6D64EB6C21E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E2A71D-1B23-944C-AA62-2C2E40D3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98" y="1504816"/>
            <a:ext cx="8391471" cy="1277005"/>
          </a:xfrm>
        </p:spPr>
        <p:txBody>
          <a:bodyPr>
            <a:normAutofit fontScale="90000"/>
          </a:bodyPr>
          <a:lstStyle/>
          <a:p>
            <a:r>
              <a:rPr lang="en-US" dirty="0"/>
              <a:t>Carrier delay time Analysis PHASE I – Team 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2340" y="3352800"/>
            <a:ext cx="3512820" cy="1905000"/>
          </a:xfrm>
        </p:spPr>
        <p:txBody>
          <a:bodyPr>
            <a:noAutofit/>
          </a:bodyPr>
          <a:lstStyle/>
          <a:p>
            <a:pPr algn="l"/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POOVARAGAVAN SELVARAJ</a:t>
            </a:r>
          </a:p>
        </p:txBody>
      </p:sp>
    </p:spTree>
    <p:extLst>
      <p:ext uri="{BB962C8B-B14F-4D97-AF65-F5344CB8AC3E}">
        <p14:creationId xmlns:p14="http://schemas.microsoft.com/office/powerpoint/2010/main" val="33151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6">
            <a:extLst>
              <a:ext uri="{FF2B5EF4-FFF2-40B4-BE49-F238E27FC236}">
                <a16:creationId xmlns:a16="http://schemas.microsoft.com/office/drawing/2014/main" id="{6700B1DF-E323-4801-B455-0EABA786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828675"/>
            <a:ext cx="903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u="sng" dirty="0">
                <a:solidFill>
                  <a:schemeClr val="tx1"/>
                </a:solidFill>
              </a:rPr>
              <a:t>Hive Query to get carriers with highest delay time</a:t>
            </a:r>
          </a:p>
        </p:txBody>
      </p:sp>
      <p:sp>
        <p:nvSpPr>
          <p:cNvPr id="7173" name="TextBox 8">
            <a:extLst>
              <a:ext uri="{FF2B5EF4-FFF2-40B4-BE49-F238E27FC236}">
                <a16:creationId xmlns:a16="http://schemas.microsoft.com/office/drawing/2014/main" id="{AEFAE9C1-888A-4F1C-BB72-A7142BC3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841625"/>
            <a:ext cx="947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u="sng" dirty="0">
                <a:solidFill>
                  <a:schemeClr val="tx1"/>
                </a:solidFill>
              </a:rPr>
              <a:t>Carriers with Highest delay time in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F28F0-AD30-4338-B951-7B7AADC3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446125"/>
            <a:ext cx="8960272" cy="114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DEB14-8EF8-4EB8-9E4A-A5C25D07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3349319"/>
            <a:ext cx="10579000" cy="21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>
            <a:extLst>
              <a:ext uri="{FF2B5EF4-FFF2-40B4-BE49-F238E27FC236}">
                <a16:creationId xmlns:a16="http://schemas.microsoft.com/office/drawing/2014/main" id="{29807F15-F40E-42C5-A510-5CD9A113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828675"/>
            <a:ext cx="903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u="sng" dirty="0">
                <a:solidFill>
                  <a:schemeClr val="tx1"/>
                </a:solidFill>
              </a:rPr>
              <a:t>Hive Query to get carriers with lowest delay time</a:t>
            </a:r>
          </a:p>
        </p:txBody>
      </p:sp>
      <p:sp>
        <p:nvSpPr>
          <p:cNvPr id="8195" name="TextBox 8">
            <a:extLst>
              <a:ext uri="{FF2B5EF4-FFF2-40B4-BE49-F238E27FC236}">
                <a16:creationId xmlns:a16="http://schemas.microsoft.com/office/drawing/2014/main" id="{BE37061C-2431-4ECD-910D-E688A1CA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841625"/>
            <a:ext cx="947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u="sng" dirty="0">
                <a:solidFill>
                  <a:schemeClr val="tx1"/>
                </a:solidFill>
              </a:rPr>
              <a:t>Carriers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with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Lowest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delay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time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in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D985F-0EB1-4F41-8D08-DB0AC1EE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6" y="1417638"/>
            <a:ext cx="10719952" cy="1150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D6B4A-48C0-4564-8995-D842DC04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3429000"/>
            <a:ext cx="11782425" cy="22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9" y="1600201"/>
            <a:ext cx="6095999" cy="1607820"/>
          </a:xfrm>
        </p:spPr>
        <p:txBody>
          <a:bodyPr>
            <a:normAutofit/>
          </a:bodyPr>
          <a:lstStyle/>
          <a:p>
            <a:pPr algn="l"/>
            <a:r>
              <a:rPr lang="en-US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Step 1: Download the 2007.csv and copy the data to Hadoop.</a:t>
            </a:r>
            <a:br>
              <a:rPr lang="en-US" sz="12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Step 2: Created  pig script to fetch 10 carriers with  highest and lowest delay time</a:t>
            </a: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9105"/>
            <a:ext cx="5009914" cy="5172075"/>
          </a:xfrm>
        </p:spPr>
      </p:pic>
    </p:spTree>
    <p:extLst>
      <p:ext uri="{BB962C8B-B14F-4D97-AF65-F5344CB8AC3E}">
        <p14:creationId xmlns:p14="http://schemas.microsoft.com/office/powerpoint/2010/main" val="2279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>
            <a:picLocks noGrp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512896" y="1108472"/>
            <a:ext cx="8830927" cy="4477407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ECD6C-19EC-47CD-A365-F2C13415A248}"/>
              </a:ext>
            </a:extLst>
          </p:cNvPr>
          <p:cNvSpPr txBox="1"/>
          <p:nvPr/>
        </p:nvSpPr>
        <p:spPr>
          <a:xfrm>
            <a:off x="4236720" y="739140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Using PIG</a:t>
            </a:r>
            <a:r>
              <a:rPr lang="en-US" dirty="0"/>
              <a:t> </a:t>
            </a:r>
            <a:r>
              <a:rPr lang="en-US" dirty="0">
                <a:latin typeface="Trebuchet MS" panose="020B0603020202020204" pitchFamily="34" charset="0"/>
              </a:rPr>
              <a:t>SCRIPT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21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C5B0-EF01-475C-8C63-2F34C9FDF175}"/>
              </a:ext>
            </a:extLst>
          </p:cNvPr>
          <p:cNvSpPr txBox="1"/>
          <p:nvPr/>
        </p:nvSpPr>
        <p:spPr>
          <a:xfrm>
            <a:off x="2343281" y="585103"/>
            <a:ext cx="726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rebuchet MS" panose="020B0603020202020204" pitchFamily="34" charset="0"/>
              </a:rPr>
              <a:t>Records with highest delay time shown below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B5313-4C10-4D75-93C3-63148ED3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45" y="879574"/>
            <a:ext cx="7865510" cy="47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AF45D-4D6F-41AA-93F0-8061282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20" y="495300"/>
            <a:ext cx="8486960" cy="5343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21486-CE6C-4020-B41C-050F7249FCDB}"/>
              </a:ext>
            </a:extLst>
          </p:cNvPr>
          <p:cNvSpPr txBox="1"/>
          <p:nvPr/>
        </p:nvSpPr>
        <p:spPr>
          <a:xfrm>
            <a:off x="2087880" y="320040"/>
            <a:ext cx="669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rebuchet MS" panose="020B0603020202020204" pitchFamily="34" charset="0"/>
              </a:rPr>
              <a:t>Records with Lowest delay time shown below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9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E91269B-7706-4AE6-B78D-EA07229E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143000"/>
            <a:ext cx="90439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>
            <a:extLst>
              <a:ext uri="{FF2B5EF4-FFF2-40B4-BE49-F238E27FC236}">
                <a16:creationId xmlns:a16="http://schemas.microsoft.com/office/drawing/2014/main" id="{34C4E3B0-EC60-4F6E-8B88-0D353DF4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54063"/>
            <a:ext cx="899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i="1">
                <a:latin typeface="Calibri" panose="020F0502020204030204" pitchFamily="34" charset="0"/>
                <a:cs typeface="Calibri" panose="020F0502020204030204" pitchFamily="34" charset="0"/>
              </a:rPr>
              <a:t>Created table </a:t>
            </a:r>
            <a:r>
              <a:rPr lang="en-US" altLang="en-US" b="1" i="1">
                <a:latin typeface="Calibri" panose="020F0502020204030204" pitchFamily="34" charset="0"/>
                <a:cs typeface="Calibri" panose="020F0502020204030204" pitchFamily="34" charset="0"/>
              </a:rPr>
              <a:t>flightdata</a:t>
            </a:r>
            <a:r>
              <a:rPr lang="en-US" altLang="en-US" i="1">
                <a:latin typeface="Calibri" panose="020F0502020204030204" pitchFamily="34" charset="0"/>
                <a:cs typeface="Calibri" panose="020F0502020204030204" pitchFamily="34" charset="0"/>
              </a:rPr>
              <a:t>; loaded </a:t>
            </a:r>
            <a:r>
              <a:rPr lang="en-US" altLang="en-US" b="1" i="1">
                <a:latin typeface="Calibri" panose="020F0502020204030204" pitchFamily="34" charset="0"/>
                <a:cs typeface="Calibri" panose="020F0502020204030204" pitchFamily="34" charset="0"/>
              </a:rPr>
              <a:t>2008.csv </a:t>
            </a:r>
            <a:r>
              <a:rPr lang="en-US" altLang="en-US" i="1">
                <a:latin typeface="Calibri" panose="020F0502020204030204" pitchFamily="34" charset="0"/>
                <a:cs typeface="Calibri" panose="020F0502020204030204" pitchFamily="34" charset="0"/>
              </a:rPr>
              <a:t>to flightdata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11A0C-4373-42D5-AA52-4533417B1F00}"/>
              </a:ext>
            </a:extLst>
          </p:cNvPr>
          <p:cNvSpPr txBox="1"/>
          <p:nvPr/>
        </p:nvSpPr>
        <p:spPr>
          <a:xfrm>
            <a:off x="2903855" y="361890"/>
            <a:ext cx="208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Hive: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>
            <a:extLst>
              <a:ext uri="{FF2B5EF4-FFF2-40B4-BE49-F238E27FC236}">
                <a16:creationId xmlns:a16="http://schemas.microsoft.com/office/drawing/2014/main" id="{C77CBB8A-149B-4042-BC83-509EA2D27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77875"/>
            <a:ext cx="9410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Viewing the first 5 records of the loaded table and identifying the total number of records in the dataset which is </a:t>
            </a:r>
            <a:r>
              <a:rPr lang="en-US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7009728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records 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0A567533-41B4-4B18-9C8A-1B1A3B9D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00175"/>
            <a:ext cx="944245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71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AFA23CB8-8AAB-4ECF-BF7C-1AA332E91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77875"/>
            <a:ext cx="941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i="1">
                <a:latin typeface="Calibri" panose="020F0502020204030204" pitchFamily="34" charset="0"/>
                <a:cs typeface="Calibri" panose="020F0502020204030204" pitchFamily="34" charset="0"/>
              </a:rPr>
              <a:t>Adding new column Total delay to flightdata table shown below,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91403AAA-F775-42B8-BD52-84812460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146175"/>
            <a:ext cx="8069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>
            <a:extLst>
              <a:ext uri="{FF2B5EF4-FFF2-40B4-BE49-F238E27FC236}">
                <a16:creationId xmlns:a16="http://schemas.microsoft.com/office/drawing/2014/main" id="{CEB7E589-7FFE-4271-AA8A-EF2E8CCA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84425"/>
            <a:ext cx="8793162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2">
            <a:extLst>
              <a:ext uri="{FF2B5EF4-FFF2-40B4-BE49-F238E27FC236}">
                <a16:creationId xmlns:a16="http://schemas.microsoft.com/office/drawing/2014/main" id="{CC48203F-6CF6-4110-9686-EF11F6F66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2008188"/>
            <a:ext cx="9234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Describing the table to see the no of variables in flightdata</a:t>
            </a:r>
          </a:p>
        </p:txBody>
      </p:sp>
    </p:spTree>
    <p:extLst>
      <p:ext uri="{BB962C8B-B14F-4D97-AF65-F5344CB8AC3E}">
        <p14:creationId xmlns:p14="http://schemas.microsoft.com/office/powerpoint/2010/main" val="104394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C1DBDD5A-6427-4B94-8344-DA3DB2A9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77875"/>
            <a:ext cx="9410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Created a new table flightdata_analysis with only required variables for analysis and also calculated Totaldelay for all the records</a:t>
            </a: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6E83D34D-73F5-46C2-9CFC-21AB4C5B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2008188"/>
            <a:ext cx="9234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7">
            <a:extLst>
              <a:ext uri="{FF2B5EF4-FFF2-40B4-BE49-F238E27FC236}">
                <a16:creationId xmlns:a16="http://schemas.microsoft.com/office/drawing/2014/main" id="{5111D596-A72C-4846-8214-587B0F2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423988"/>
            <a:ext cx="9234487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3">
            <a:extLst>
              <a:ext uri="{FF2B5EF4-FFF2-40B4-BE49-F238E27FC236}">
                <a16:creationId xmlns:a16="http://schemas.microsoft.com/office/drawing/2014/main" id="{685A42BA-C95D-488E-9A4C-E4B9D3CA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56138"/>
            <a:ext cx="68468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i="1">
                <a:latin typeface="Calibri" panose="020F0502020204030204" pitchFamily="34" charset="0"/>
                <a:cs typeface="Calibri" panose="020F0502020204030204" pitchFamily="34" charset="0"/>
              </a:rPr>
              <a:t>Created table carriers and loaded carriers.csv as shown below</a:t>
            </a:r>
          </a:p>
        </p:txBody>
      </p:sp>
      <p:pic>
        <p:nvPicPr>
          <p:cNvPr id="12294" name="Picture 9">
            <a:extLst>
              <a:ext uri="{FF2B5EF4-FFF2-40B4-BE49-F238E27FC236}">
                <a16:creationId xmlns:a16="http://schemas.microsoft.com/office/drawing/2014/main" id="{46809318-CC40-4309-9576-C03806B7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965700"/>
            <a:ext cx="92344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>
            <a:extLst>
              <a:ext uri="{FF2B5EF4-FFF2-40B4-BE49-F238E27FC236}">
                <a16:creationId xmlns:a16="http://schemas.microsoft.com/office/drawing/2014/main" id="{F73ABE2D-8FAC-4B15-A2E8-DC3CD59F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434013"/>
            <a:ext cx="923448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6883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90</TotalTime>
  <Words>165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Droplet</vt:lpstr>
      <vt:lpstr>Carrier delay time Analysis PHASE I – Team red</vt:lpstr>
      <vt:lpstr>Step 1: Download the 2007.csv and copy the data to Hadoop.  Step 2: Created  pig script to fetch 10 carriers with  highest and lowest delay time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priyaaragavv@outlook.com</cp:lastModifiedBy>
  <cp:revision>34</cp:revision>
  <dcterms:created xsi:type="dcterms:W3CDTF">2018-10-30T21:55:03Z</dcterms:created>
  <dcterms:modified xsi:type="dcterms:W3CDTF">2019-02-07T17:28:15Z</dcterms:modified>
</cp:coreProperties>
</file>