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8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0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3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4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5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789C-8C67-40FB-ABE0-6638417BE37B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6563-0EB8-4E33-81B0-16EB647C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4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javascript-cooki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techaltum.com/local-and-session-storage.html#session-storage" TargetMode="External"/><Relationship Id="rId2" Type="http://schemas.openxmlformats.org/officeDocument/2006/relationships/hyperlink" Target="https://tutorial.techaltum.com/local-and-session-storage.html#local-storag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Cookies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Expiry cookie on next </a:t>
            </a:r>
            <a:r>
              <a:rPr lang="en-GB" dirty="0" smtClean="0"/>
              <a:t>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date=new Date(); </a:t>
            </a:r>
            <a:r>
              <a:rPr lang="en-IN" dirty="0" err="1" smtClean="0"/>
              <a:t>var</a:t>
            </a:r>
            <a:r>
              <a:rPr lang="en-IN" dirty="0" smtClean="0"/>
              <a:t> tomorrow=</a:t>
            </a:r>
            <a:r>
              <a:rPr lang="en-IN" dirty="0" err="1" smtClean="0"/>
              <a:t>date.getTime</a:t>
            </a:r>
            <a:r>
              <a:rPr lang="en-IN" dirty="0" smtClean="0"/>
              <a:t>()+(1000*60*60*24);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exp</a:t>
            </a:r>
            <a:r>
              <a:rPr lang="en-IN" dirty="0" smtClean="0"/>
              <a:t>=</a:t>
            </a:r>
            <a:r>
              <a:rPr lang="en-IN" dirty="0" err="1" smtClean="0"/>
              <a:t>date.setTime</a:t>
            </a:r>
            <a:r>
              <a:rPr lang="en-IN" dirty="0" smtClean="0"/>
              <a:t>(tomorrow); </a:t>
            </a:r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avinash</a:t>
            </a:r>
            <a:r>
              <a:rPr lang="en-IN" dirty="0" smtClean="0"/>
              <a:t>; expires="+ new Date(</a:t>
            </a:r>
            <a:r>
              <a:rPr lang="en-IN" dirty="0" err="1" smtClean="0"/>
              <a:t>exp</a:t>
            </a:r>
            <a:r>
              <a:rPr lang="en-IN" dirty="0" smtClean="0"/>
              <a:t>).</a:t>
            </a:r>
            <a:r>
              <a:rPr lang="en-IN" dirty="0" err="1" smtClean="0"/>
              <a:t>toUTCString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cookies </a:t>
            </a:r>
            <a:r>
              <a:rPr lang="en-IN" dirty="0" smtClean="0"/>
              <a:t>max-age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but least used method is to use </a:t>
            </a:r>
            <a:r>
              <a:rPr lang="en-GB" dirty="0" smtClean="0"/>
              <a:t>"; max-age=seconds"</a:t>
            </a:r>
            <a:r>
              <a:rPr lang="en-GB" dirty="0"/>
              <a:t> (Not supported in IE 9 and below</a:t>
            </a:r>
            <a:r>
              <a:rPr lang="en-GB" dirty="0" smtClean="0"/>
              <a:t>).</a:t>
            </a:r>
          </a:p>
          <a:p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avinash</a:t>
            </a:r>
            <a:r>
              <a:rPr lang="en-IN" dirty="0" smtClean="0"/>
              <a:t>; max-age=10"; // 10 sec </a:t>
            </a:r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avinash</a:t>
            </a:r>
            <a:r>
              <a:rPr lang="en-IN" dirty="0" smtClean="0"/>
              <a:t>; max-age=86400"; // 1 day sec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9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 </a:t>
            </a:r>
            <a:r>
              <a:rPr lang="en-IN" dirty="0" smtClean="0"/>
              <a:t>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path</a:t>
            </a:r>
            <a:r>
              <a:rPr lang="en-GB" dirty="0"/>
              <a:t> can be changes in cookies so that any page in root directory can read cookie. This is done by adding "; path"/ in the last.</a:t>
            </a:r>
          </a:p>
          <a:p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tlocalhost</a:t>
            </a:r>
            <a:r>
              <a:rPr lang="en-IN" dirty="0" smtClean="0"/>
              <a:t>; path=/";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6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 </a:t>
            </a:r>
            <a:r>
              <a:rPr lang="en-IN" dirty="0" smtClean="0"/>
              <a:t>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only same domain can read cookie data. Even subdomain and directories can not read cookie data. To allow this, use </a:t>
            </a:r>
            <a:r>
              <a:rPr lang="en-GB" dirty="0" smtClean="0"/>
              <a:t>"; domain=."</a:t>
            </a:r>
            <a:r>
              <a:rPr lang="en-GB" dirty="0"/>
              <a:t> in last</a:t>
            </a:r>
            <a:r>
              <a:rPr lang="en-GB" dirty="0" smtClean="0"/>
              <a:t>.</a:t>
            </a:r>
          </a:p>
          <a:p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localhost</a:t>
            </a:r>
            <a:r>
              <a:rPr lang="en-IN" dirty="0" smtClean="0"/>
              <a:t>; domain=localhost.com";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Secure </a:t>
            </a:r>
            <a:r>
              <a:rPr lang="en-IN" dirty="0" smtClean="0"/>
              <a:t>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cookie can send data on both </a:t>
            </a:r>
            <a:r>
              <a:rPr lang="en-GB" dirty="0" smtClean="0"/>
              <a:t>http</a:t>
            </a:r>
            <a:r>
              <a:rPr lang="en-GB" dirty="0"/>
              <a:t> and </a:t>
            </a:r>
            <a:r>
              <a:rPr lang="en-GB" dirty="0" smtClean="0"/>
              <a:t>https</a:t>
            </a:r>
            <a:r>
              <a:rPr lang="en-GB" dirty="0"/>
              <a:t> protocols.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allow cookie data on secure domain only, use </a:t>
            </a:r>
            <a:r>
              <a:rPr lang="en-GB" dirty="0" smtClean="0"/>
              <a:t>"; secure"</a:t>
            </a:r>
            <a:r>
              <a:rPr lang="en-GB" dirty="0"/>
              <a:t> in end</a:t>
            </a:r>
            <a:r>
              <a:rPr lang="en-GB" dirty="0" smtClean="0"/>
              <a:t>.</a:t>
            </a:r>
          </a:p>
          <a:p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localhost</a:t>
            </a:r>
            <a:r>
              <a:rPr lang="en-IN" dirty="0" smtClean="0"/>
              <a:t>; secure";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Web storage includes local storage and session storage. </a:t>
            </a:r>
            <a:endParaRPr lang="en-GB" dirty="0" smtClean="0"/>
          </a:p>
          <a:p>
            <a:pPr algn="just"/>
            <a:r>
              <a:rPr lang="en-GB" dirty="0" smtClean="0"/>
              <a:t>Both </a:t>
            </a:r>
            <a:r>
              <a:rPr lang="en-GB" dirty="0"/>
              <a:t>can store data on client side, same like </a:t>
            </a:r>
            <a:r>
              <a:rPr lang="en-GB" dirty="0">
                <a:hlinkClick r:id="rId2"/>
              </a:rPr>
              <a:t>cookies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But </a:t>
            </a:r>
            <a:r>
              <a:rPr lang="en-GB" dirty="0"/>
              <a:t>Cookies can store </a:t>
            </a:r>
            <a:r>
              <a:rPr lang="en-GB" dirty="0" err="1"/>
              <a:t>upto</a:t>
            </a:r>
            <a:r>
              <a:rPr lang="en-GB" dirty="0"/>
              <a:t> 4kb data in string type, whereas HTML5 web storage can store 5mb, (</a:t>
            </a:r>
            <a:r>
              <a:rPr lang="en-GB" dirty="0" err="1"/>
              <a:t>Upto</a:t>
            </a:r>
            <a:r>
              <a:rPr lang="en-GB" dirty="0"/>
              <a:t> 10mb in some browsers) data in key-value pair. </a:t>
            </a:r>
            <a:endParaRPr lang="en-GB" dirty="0" smtClean="0"/>
          </a:p>
          <a:p>
            <a:pPr algn="just"/>
            <a:r>
              <a:rPr lang="en-GB" dirty="0" smtClean="0"/>
              <a:t>Unlike</a:t>
            </a:r>
            <a:r>
              <a:rPr lang="en-GB" dirty="0"/>
              <a:t> </a:t>
            </a:r>
            <a:r>
              <a:rPr lang="en-GB" dirty="0">
                <a:hlinkClick r:id="rId2"/>
              </a:rPr>
              <a:t>cookies</a:t>
            </a:r>
            <a:r>
              <a:rPr lang="en-GB" dirty="0"/>
              <a:t>, they are easy to use, easy to parse have more storage capacities.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of web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 Local Storage</a:t>
            </a:r>
            <a:endParaRPr lang="en-GB" dirty="0"/>
          </a:p>
          <a:p>
            <a:r>
              <a:rPr lang="en-GB" dirty="0">
                <a:hlinkClick r:id="rId3"/>
              </a:rPr>
              <a:t> Session Storage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0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&lt;script&gt; if(</a:t>
            </a:r>
            <a:r>
              <a:rPr lang="en-GB" dirty="0" err="1" smtClean="0"/>
              <a:t>window.localStorage</a:t>
            </a:r>
            <a:r>
              <a:rPr lang="en-GB" dirty="0" smtClean="0"/>
              <a:t>) { alert("Local storage is supported") } else { alert("Local storage is not supported") } 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3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Local Storage</a:t>
            </a:r>
            <a:r>
              <a:rPr lang="en-GB" dirty="0"/>
              <a:t> can store </a:t>
            </a:r>
            <a:r>
              <a:rPr lang="en-GB" b="1" dirty="0"/>
              <a:t>5-10 </a:t>
            </a:r>
            <a:r>
              <a:rPr lang="en-GB" b="1" dirty="0" err="1"/>
              <a:t>mb</a:t>
            </a:r>
            <a:r>
              <a:rPr lang="en-GB" b="1" dirty="0"/>
              <a:t> data</a:t>
            </a:r>
            <a:r>
              <a:rPr lang="en-GB" dirty="0"/>
              <a:t>,( can vary on different browsers) on client side same like cookies. But cookies can store only </a:t>
            </a:r>
            <a:r>
              <a:rPr lang="en-GB" dirty="0" err="1"/>
              <a:t>upto</a:t>
            </a:r>
            <a:r>
              <a:rPr lang="en-GB" dirty="0"/>
              <a:t> 4kb data, and data is stored in string type only. </a:t>
            </a:r>
            <a:r>
              <a:rPr lang="en-GB" b="1" dirty="0"/>
              <a:t>Local storage</a:t>
            </a:r>
            <a:r>
              <a:rPr lang="en-GB" dirty="0"/>
              <a:t> can store data in </a:t>
            </a:r>
            <a:r>
              <a:rPr lang="en-GB" b="1" dirty="0"/>
              <a:t>key-value pair</a:t>
            </a:r>
            <a:r>
              <a:rPr lang="en-GB" dirty="0"/>
              <a:t>. </a:t>
            </a:r>
            <a:r>
              <a:rPr lang="en-GB" b="1" dirty="0"/>
              <a:t>Local storage</a:t>
            </a:r>
            <a:r>
              <a:rPr lang="en-GB" dirty="0"/>
              <a:t> data is easy to parse than cookies.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8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Cookies</a:t>
            </a:r>
            <a:r>
              <a:rPr lang="en-GB" dirty="0"/>
              <a:t> are data stored on client side by </a:t>
            </a:r>
            <a:r>
              <a:rPr lang="en-GB" dirty="0" err="1"/>
              <a:t>javascript</a:t>
            </a:r>
            <a:r>
              <a:rPr lang="en-GB" dirty="0"/>
              <a:t> in small text files. 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stored in cookies can be used when user visit again. </a:t>
            </a:r>
            <a:endParaRPr lang="en-GB" dirty="0" smtClean="0"/>
          </a:p>
          <a:p>
            <a:r>
              <a:rPr lang="en-GB" dirty="0" smtClean="0"/>
              <a:t>Cookies </a:t>
            </a:r>
            <a:r>
              <a:rPr lang="en-GB" dirty="0"/>
              <a:t>was developed by Netscape. When user leave a website, browser never save anything. </a:t>
            </a:r>
            <a:endParaRPr lang="en-GB" dirty="0" smtClean="0"/>
          </a:p>
          <a:p>
            <a:r>
              <a:rPr lang="en-GB" dirty="0" smtClean="0"/>
              <a:t>Cookies </a:t>
            </a:r>
            <a:r>
              <a:rPr lang="en-GB" dirty="0"/>
              <a:t>can save </a:t>
            </a:r>
            <a:r>
              <a:rPr lang="en-GB" dirty="0" err="1"/>
              <a:t>upto</a:t>
            </a:r>
            <a:r>
              <a:rPr lang="en-GB" dirty="0"/>
              <a:t> 4kb text data on client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8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Add Local </a:t>
            </a:r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 </a:t>
            </a:r>
            <a:r>
              <a:rPr lang="en-GB" b="1" dirty="0"/>
              <a:t>add local storage</a:t>
            </a:r>
            <a:r>
              <a:rPr lang="en-GB" dirty="0"/>
              <a:t>, </a:t>
            </a:r>
            <a:r>
              <a:rPr lang="en-GB" dirty="0" err="1" smtClean="0"/>
              <a:t>localstorage.setItem</a:t>
            </a:r>
            <a:r>
              <a:rPr lang="en-GB" dirty="0" smtClean="0"/>
              <a:t>()</a:t>
            </a:r>
            <a:r>
              <a:rPr lang="en-GB" dirty="0"/>
              <a:t> method is used with two parameters. First parameter is name, and second method is value. We can also </a:t>
            </a:r>
            <a:r>
              <a:rPr lang="en-GB" b="1" dirty="0"/>
              <a:t>add local storage</a:t>
            </a:r>
            <a:r>
              <a:rPr lang="en-GB" dirty="0"/>
              <a:t> using </a:t>
            </a:r>
            <a:r>
              <a:rPr lang="en-GB" dirty="0" err="1" smtClean="0"/>
              <a:t>localstorage.key</a:t>
            </a:r>
            <a:r>
              <a:rPr lang="en-GB" dirty="0" smtClean="0"/>
              <a:t>=value;</a:t>
            </a:r>
            <a:r>
              <a:rPr lang="en-GB" dirty="0"/>
              <a:t>. See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Check Local </a:t>
            </a:r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 </a:t>
            </a:r>
            <a:r>
              <a:rPr lang="en-GB" b="1" dirty="0"/>
              <a:t>check local storage</a:t>
            </a:r>
            <a:r>
              <a:rPr lang="en-GB" dirty="0"/>
              <a:t>, use </a:t>
            </a:r>
            <a:r>
              <a:rPr lang="en-GB" dirty="0" err="1" smtClean="0"/>
              <a:t>localStorage.getItem</a:t>
            </a:r>
            <a:r>
              <a:rPr lang="en-GB" dirty="0" smtClean="0"/>
              <a:t>()</a:t>
            </a:r>
            <a:r>
              <a:rPr lang="en-GB" dirty="0"/>
              <a:t> method with one parameter. Or </a:t>
            </a:r>
            <a:r>
              <a:rPr lang="en-GB" dirty="0" err="1" smtClean="0"/>
              <a:t>localStorage.key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Remove Local </a:t>
            </a:r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 </a:t>
            </a:r>
            <a:r>
              <a:rPr lang="en-GB" b="1" dirty="0"/>
              <a:t>remove </a:t>
            </a:r>
            <a:r>
              <a:rPr lang="en-GB" b="1" dirty="0" err="1"/>
              <a:t>localstorage</a:t>
            </a:r>
            <a:r>
              <a:rPr lang="en-GB" dirty="0"/>
              <a:t>, use </a:t>
            </a:r>
            <a:r>
              <a:rPr lang="en-GB" dirty="0" err="1" smtClean="0"/>
              <a:t>localStorage.removeItem</a:t>
            </a:r>
            <a:r>
              <a:rPr lang="en-GB" dirty="0" smtClean="0"/>
              <a:t>()</a:t>
            </a:r>
            <a:r>
              <a:rPr lang="en-GB" dirty="0"/>
              <a:t> method is used with one parameter.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clear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&lt;script&gt; </a:t>
            </a:r>
            <a:r>
              <a:rPr lang="en-GB" dirty="0" err="1" smtClean="0"/>
              <a:t>localStorage.clear</a:t>
            </a:r>
            <a:r>
              <a:rPr lang="en-GB" dirty="0" smtClean="0"/>
              <a:t>(); // remove all local storage data &lt;/script&gt;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6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Session </a:t>
            </a:r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Session Storage</a:t>
            </a:r>
            <a:r>
              <a:rPr lang="en-GB" dirty="0"/>
              <a:t> can store data on client side, but only for current session.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means, </a:t>
            </a:r>
            <a:r>
              <a:rPr lang="en-GB" dirty="0" smtClean="0"/>
              <a:t>once you close your web browser tab, all session storage data will be erased.</a:t>
            </a:r>
          </a:p>
          <a:p>
            <a:r>
              <a:rPr lang="en-GB" dirty="0" smtClean="0"/>
              <a:t>Even </a:t>
            </a:r>
            <a:r>
              <a:rPr lang="en-GB" dirty="0"/>
              <a:t>for new tab in browser, </a:t>
            </a:r>
            <a:r>
              <a:rPr lang="en-GB" b="1" dirty="0"/>
              <a:t>session storage </a:t>
            </a:r>
            <a:r>
              <a:rPr lang="en-GB" dirty="0"/>
              <a:t>data is not accessible. </a:t>
            </a:r>
            <a:endParaRPr lang="en-GB" dirty="0" smtClean="0"/>
          </a:p>
          <a:p>
            <a:r>
              <a:rPr lang="en-GB" dirty="0" smtClean="0"/>
              <a:t>Session </a:t>
            </a:r>
            <a:r>
              <a:rPr lang="en-GB" dirty="0"/>
              <a:t>storage data is also stored in </a:t>
            </a:r>
            <a:r>
              <a:rPr lang="en-GB" b="1" dirty="0"/>
              <a:t>key-</a:t>
            </a:r>
            <a:r>
              <a:rPr lang="en-GB" b="1" dirty="0" err="1"/>
              <a:t>value</a:t>
            </a:r>
            <a:r>
              <a:rPr lang="en-GB" dirty="0" err="1"/>
              <a:t>pair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Refreshing </a:t>
            </a:r>
            <a:r>
              <a:rPr lang="en-GB" dirty="0"/>
              <a:t>or reloading browser tab cannot remove session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4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Add Session </a:t>
            </a:r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 add session storage, </a:t>
            </a:r>
            <a:r>
              <a:rPr lang="en-GB" dirty="0" err="1" smtClean="0"/>
              <a:t>sessionStorage.setItem</a:t>
            </a:r>
            <a:r>
              <a:rPr lang="en-GB" dirty="0" smtClean="0"/>
              <a:t>()</a:t>
            </a:r>
            <a:r>
              <a:rPr lang="en-GB" dirty="0"/>
              <a:t> method is used with two parameters. First parameter is name, and second method is value. We can also add </a:t>
            </a:r>
            <a:r>
              <a:rPr lang="en-GB" dirty="0" smtClean="0"/>
              <a:t>session storage</a:t>
            </a:r>
            <a:r>
              <a:rPr lang="en-GB" dirty="0"/>
              <a:t> using </a:t>
            </a:r>
            <a:r>
              <a:rPr lang="en-GB" dirty="0" err="1" smtClean="0"/>
              <a:t>sessionStorage.key</a:t>
            </a:r>
            <a:r>
              <a:rPr lang="en-GB" dirty="0" smtClean="0"/>
              <a:t>=value;</a:t>
            </a:r>
            <a:r>
              <a:rPr lang="en-GB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9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 Session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</a:t>
            </a:r>
            <a:r>
              <a:rPr lang="en-GB" dirty="0"/>
              <a:t> </a:t>
            </a:r>
            <a:r>
              <a:rPr lang="en-GB" b="1" dirty="0"/>
              <a:t>check session storage</a:t>
            </a:r>
            <a:r>
              <a:rPr lang="en-GB" dirty="0"/>
              <a:t>, use </a:t>
            </a:r>
            <a:r>
              <a:rPr lang="en-GB" dirty="0" err="1"/>
              <a:t>sessionStorage.getItem</a:t>
            </a:r>
            <a:r>
              <a:rPr lang="en-GB" dirty="0"/>
              <a:t>() method with one parameter. Or </a:t>
            </a:r>
            <a:r>
              <a:rPr lang="en-GB" dirty="0" err="1"/>
              <a:t>sessionStorage.key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2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Remove Session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</a:t>
            </a:r>
            <a:r>
              <a:rPr lang="en-GB" dirty="0"/>
              <a:t> </a:t>
            </a:r>
            <a:r>
              <a:rPr lang="en-GB" b="1" dirty="0"/>
              <a:t>session </a:t>
            </a:r>
            <a:r>
              <a:rPr lang="en-GB" b="1" dirty="0" err="1"/>
              <a:t>localstorage</a:t>
            </a:r>
            <a:r>
              <a:rPr lang="en-GB" dirty="0"/>
              <a:t>, use </a:t>
            </a:r>
            <a:r>
              <a:rPr lang="en-GB" dirty="0" err="1"/>
              <a:t>sessionStorage.removeItem</a:t>
            </a:r>
            <a:r>
              <a:rPr lang="en-GB" dirty="0"/>
              <a:t>() method is used with one parameter.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2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Cookies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Login </a:t>
            </a:r>
            <a:r>
              <a:rPr lang="en-GB" dirty="0"/>
              <a:t>using cookies (without password).</a:t>
            </a:r>
          </a:p>
          <a:p>
            <a:r>
              <a:rPr lang="en-GB" dirty="0"/>
              <a:t>Product added in shopping cart.</a:t>
            </a:r>
          </a:p>
          <a:p>
            <a:r>
              <a:rPr lang="en-GB" dirty="0"/>
              <a:t>Last visited products on e-commerce sites.</a:t>
            </a:r>
          </a:p>
          <a:p>
            <a:r>
              <a:rPr lang="en-GB" dirty="0"/>
              <a:t>Ads Channels show relevant ads.</a:t>
            </a:r>
          </a:p>
          <a:p>
            <a:r>
              <a:rPr lang="en-GB" dirty="0"/>
              <a:t>Sites like Google use cookies for securities.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Cookies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store text data only.</a:t>
            </a:r>
          </a:p>
          <a:p>
            <a:r>
              <a:rPr lang="en-GB" dirty="0" smtClean="0"/>
              <a:t>Can store </a:t>
            </a:r>
            <a:r>
              <a:rPr lang="en-GB" dirty="0" err="1" smtClean="0"/>
              <a:t>upto</a:t>
            </a:r>
            <a:r>
              <a:rPr lang="en-GB" dirty="0" smtClean="0"/>
              <a:t> 4kb data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 </a:t>
            </a:r>
            <a:r>
              <a:rPr lang="en-GB" b="1" dirty="0"/>
              <a:t>create cookies in </a:t>
            </a:r>
            <a:r>
              <a:rPr lang="en-GB" b="1" dirty="0" err="1"/>
              <a:t>javascript</a:t>
            </a:r>
            <a:r>
              <a:rPr lang="en-GB" dirty="0"/>
              <a:t>, we use </a:t>
            </a:r>
            <a:r>
              <a:rPr lang="en-GB" dirty="0" err="1" smtClean="0"/>
              <a:t>document.cookie</a:t>
            </a:r>
            <a:r>
              <a:rPr lang="en-GB" dirty="0"/>
              <a:t> property and assign key/value in strings. Key and values in string must be separated by =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ragavan</a:t>
            </a:r>
            <a:r>
              <a:rPr lang="en-IN" dirty="0" smtClean="0"/>
              <a:t>";</a:t>
            </a:r>
          </a:p>
          <a:p>
            <a:r>
              <a:rPr lang="en-IN" dirty="0" err="1" smtClean="0"/>
              <a:t>document.cookie</a:t>
            </a:r>
            <a:r>
              <a:rPr lang="en-IN" dirty="0" smtClean="0"/>
              <a:t>="location=TN";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1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 </a:t>
            </a:r>
            <a:r>
              <a:rPr lang="en-IN" dirty="0" smtClean="0"/>
              <a:t>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"</a:t>
            </a:r>
            <a:r>
              <a:rPr lang="en-IN" dirty="0" smtClean="0"/>
              <a:t>name=</a:t>
            </a:r>
            <a:r>
              <a:rPr lang="en-IN" dirty="0" err="1" smtClean="0"/>
              <a:t>ragavan</a:t>
            </a:r>
            <a:r>
              <a:rPr lang="en-IN" dirty="0" smtClean="0"/>
              <a:t>; location=TN“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N" dirty="0" err="1" smtClean="0"/>
              <a:t>document.cookie</a:t>
            </a:r>
            <a:r>
              <a:rPr lang="en-IN" dirty="0" smtClean="0"/>
              <a:t> // returns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 Cookies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cookies store text data in strings, to parse string data, use split() method with </a:t>
            </a:r>
            <a:r>
              <a:rPr lang="en-GB" dirty="0" smtClean="0"/>
              <a:t>; </a:t>
            </a:r>
            <a:r>
              <a:rPr lang="en-GB" dirty="0"/>
              <a:t>, </a:t>
            </a:r>
            <a:r>
              <a:rPr lang="en-GB" dirty="0" err="1"/>
              <a:t>i.e</a:t>
            </a:r>
            <a:r>
              <a:rPr lang="en-GB" dirty="0"/>
              <a:t> semicolon whitespace.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Store name in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/>
              <a:t>the example below, we are </a:t>
            </a:r>
            <a:r>
              <a:rPr lang="en-GB" dirty="0" err="1"/>
              <a:t>gonna</a:t>
            </a:r>
            <a:r>
              <a:rPr lang="en-GB" dirty="0"/>
              <a:t> save username in session cookies. Session cookies expires when we close browser window</a:t>
            </a:r>
            <a:r>
              <a:rPr lang="en-GB" dirty="0" smtClean="0"/>
              <a:t>.</a:t>
            </a:r>
          </a:p>
          <a:p>
            <a:r>
              <a:rPr lang="en-GB" dirty="0"/>
              <a:t>Chrome block cookies on </a:t>
            </a:r>
            <a:r>
              <a:rPr lang="en-GB" dirty="0" smtClean="0"/>
              <a:t>file</a:t>
            </a:r>
            <a:r>
              <a:rPr lang="en-GB" dirty="0"/>
              <a:t> protocol.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check cookies on file protocol, use Firefox. Or use </a:t>
            </a:r>
            <a:r>
              <a:rPr lang="en-GB" dirty="0" err="1"/>
              <a:t>localhost</a:t>
            </a:r>
            <a:r>
              <a:rPr lang="en-GB" dirty="0"/>
              <a:t> to check cookies on chrome. You can also use live server extension in VS Code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Cookies </a:t>
            </a:r>
            <a:r>
              <a:rPr lang="en-IN" dirty="0" smtClean="0"/>
              <a:t>Expiry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Cookies data expires as user close browser tab. To set </a:t>
            </a:r>
            <a:r>
              <a:rPr lang="en-GB" b="1" dirty="0"/>
              <a:t>cookie expiry</a:t>
            </a:r>
            <a:r>
              <a:rPr lang="en-GB" dirty="0"/>
              <a:t>, use </a:t>
            </a:r>
            <a:r>
              <a:rPr lang="en-GB" dirty="0" smtClean="0"/>
              <a:t>"; expires=date"</a:t>
            </a:r>
            <a:r>
              <a:rPr lang="en-GB" dirty="0"/>
              <a:t> in cookies or use </a:t>
            </a:r>
            <a:r>
              <a:rPr lang="en-GB" dirty="0" smtClean="0"/>
              <a:t>"; max-age=seconds"</a:t>
            </a:r>
            <a:r>
              <a:rPr lang="en-GB" dirty="0"/>
              <a:t> (Not supported in IE 9 and below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IN" dirty="0" err="1" smtClean="0"/>
              <a:t>document.cookie</a:t>
            </a:r>
            <a:r>
              <a:rPr lang="en-IN" dirty="0" smtClean="0"/>
              <a:t>="name=</a:t>
            </a:r>
            <a:r>
              <a:rPr lang="en-IN" dirty="0" err="1" smtClean="0"/>
              <a:t>ragavan</a:t>
            </a:r>
            <a:r>
              <a:rPr lang="en-IN" dirty="0" smtClean="0"/>
              <a:t>; expires=Sat, 09 Feb 2019 15:01:34 GMT";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8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292</Words>
  <Application>Microsoft Office PowerPoint</Application>
  <PresentationFormat>On-screen Show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Cookies</vt:lpstr>
      <vt:lpstr>PowerPoint Presentation</vt:lpstr>
      <vt:lpstr>Cookies advantages</vt:lpstr>
      <vt:lpstr>Cookies Limitations</vt:lpstr>
      <vt:lpstr>Create Cookies</vt:lpstr>
      <vt:lpstr>Read Cookies</vt:lpstr>
      <vt:lpstr>Split Cookies data</vt:lpstr>
      <vt:lpstr>Store name in cookies</vt:lpstr>
      <vt:lpstr>Cookies Expiry</vt:lpstr>
      <vt:lpstr>Expiry cookie on next day</vt:lpstr>
      <vt:lpstr>cookies max-age</vt:lpstr>
      <vt:lpstr>Cookie path</vt:lpstr>
      <vt:lpstr>Cookie Domain</vt:lpstr>
      <vt:lpstr>Secure Cookies</vt:lpstr>
      <vt:lpstr>PowerPoint Presentation</vt:lpstr>
      <vt:lpstr>Web storage</vt:lpstr>
      <vt:lpstr>Type of web storage</vt:lpstr>
      <vt:lpstr>Check</vt:lpstr>
      <vt:lpstr>PowerPoint Presentation</vt:lpstr>
      <vt:lpstr>Add Local Storage</vt:lpstr>
      <vt:lpstr>Check Local Storage</vt:lpstr>
      <vt:lpstr>Remove Local Storage</vt:lpstr>
      <vt:lpstr>clear()</vt:lpstr>
      <vt:lpstr>Session Storage</vt:lpstr>
      <vt:lpstr>Add Session Storage</vt:lpstr>
      <vt:lpstr>Check Session Storage</vt:lpstr>
      <vt:lpstr>Remove Session Storage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VPR</dc:creator>
  <cp:lastModifiedBy>VPR</cp:lastModifiedBy>
  <cp:revision>4</cp:revision>
  <dcterms:created xsi:type="dcterms:W3CDTF">2022-10-18T05:01:18Z</dcterms:created>
  <dcterms:modified xsi:type="dcterms:W3CDTF">2022-10-18T06:34:08Z</dcterms:modified>
</cp:coreProperties>
</file>