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D1A-4B18-4E0C-889C-B69F62302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FC467-8BBC-400F-9E26-6F947D1A9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AD7A-9F28-4A58-99A8-B26EBDB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9F3D-36BD-4D52-AC9E-E9DC18F9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A617-A255-4782-B9B8-EC3D10B1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45F6-08E0-44D7-9326-9CB14B23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DF13-C533-468E-B665-5CC889E0D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279C-9B09-4596-9EDF-6A7BD2CA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A3FE-AF27-4801-8634-FC99F664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A533-A828-48A1-AE00-01C75B27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7290-50D1-4947-8726-1BB071E02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EEF60-0DA7-4393-BEAA-0A53ECC97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553C-19DD-4952-B0E4-4C07947F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74FB-D611-4825-A19F-623DD0BB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CB89-8931-42C6-A919-C0B1CE7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CE5B-825B-465A-830A-F3E9748C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0E42-65FE-49BA-99F2-12CD9A4D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0A8E-0CC1-49A1-98AB-C756677D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6700-9D99-4DD5-8F1F-6098AA9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0AAF-4DBE-4A8A-B40F-EA419F5A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9B8B-0D2A-4DFE-B38F-6DD9ACA6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9A22-72FE-4A6C-BB4D-4C947DAE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078A-83FA-45C5-98AA-0B132E36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8447-58EE-4807-9A9A-187377EB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D041-C049-483E-B28F-8A50E488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36B0-72F5-4D4D-A307-24E88701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013A-84D7-4AC1-876C-EEC9B7CA7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1062-159E-4187-B03B-E7DEAC6B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7698-13AA-457E-9E83-5E66D0DA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6E36E-5B7B-4A69-B5A6-37A0C22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76CE-B9BF-4653-94B6-D2801334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566F-1FE4-4058-91D7-9BE183AA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A129-578A-4F60-92D6-9BF50C9B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53DF7-B2FB-4E85-8CF4-C0A2E3388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1ED56-3C48-4312-8E1B-84DF9C5F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5867-4B84-4809-9043-D011B5447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3DAB2-CCF8-45D5-9CFD-C79EB5FB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10CCD-8136-49D6-88D7-854410FC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5C8DC-9FB1-45B6-953A-FBF15D4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4383-4951-4A11-87F5-8A23950E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155F5-7F0A-4790-954E-2D6A1674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41B85-348B-4054-A094-8792CB30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A754-9BEA-46AB-9517-0D9FC5DD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084C3-4905-4557-BA11-FFA3F78A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5EF5E-2E9C-4544-8F8E-05A4D785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E9C28-3A75-439C-9A56-231BE52C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5A6E-9208-4533-B495-E8A9B576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0C0-B001-49AA-A595-893B19D9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E3E0-A432-4673-AC38-B0135E97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02DD-ADB2-4DD5-94B0-6C39444E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62043-A613-4066-A2A2-293EF874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5AAD-F7EF-433F-B086-17096B6B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1AD1-D2D2-417C-BE65-5C514441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4CAB4-0A27-444B-9A63-399A75E03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6E79-FA1D-4670-BC06-2F6EAE0F3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F7A8F-592A-4D71-B951-295187A0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6F215-BEC2-4A75-AB0D-FD79F12B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8544-CCC4-4D1E-A3EC-8509CECB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2B78A-1AF1-4723-AF99-EEE150C6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A8192-1FD0-4AD6-B3CB-EF3264D4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948A-D928-43E6-9C52-C7E7CCD6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0058-9B7C-4C38-B9A0-9EDEB1FE332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6186B-9549-4427-95B5-A5B3BB478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E3573-9DA5-43EF-8339-1B2A9BFC1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7ABF-872B-4F49-8AA8-5A5739D7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4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6134-A202-404C-B40C-5927CA8CB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A1EC-DCCB-4913-8785-92D7149D9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6134-A202-404C-B40C-5927CA8CB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A1EC-DCCB-4913-8785-92D7149D9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Poovaragavan Velumani</dc:creator>
  <cp:lastModifiedBy>Poovaragavan Velumani</cp:lastModifiedBy>
  <cp:revision>1</cp:revision>
  <dcterms:created xsi:type="dcterms:W3CDTF">2022-11-03T04:40:31Z</dcterms:created>
  <dcterms:modified xsi:type="dcterms:W3CDTF">2022-11-03T04:40:51Z</dcterms:modified>
</cp:coreProperties>
</file>