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61" name="Google Shape;61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2313368" y="3222491"/>
            <a:ext cx="861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POOVARASAN.R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EEE74CE4267DF3483804E64F4FBDA658/24131090500121009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BACHELOR OF COMPUTER APPLICATION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THIRUVALLUVAR ARTS AND SCIENCE COLLEGE/ANNAMALAI UNIVERSITY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AE50B1-7366-8BB7-4342-72BA1463C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707" y="1513210"/>
            <a:ext cx="4830980" cy="50560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8010A-9ED4-330A-2A87-054A5F274002}"/>
              </a:ext>
            </a:extLst>
          </p:cNvPr>
          <p:cNvSpPr txBox="1"/>
          <p:nvPr/>
        </p:nvSpPr>
        <p:spPr>
          <a:xfrm>
            <a:off x="755332" y="2505670"/>
            <a:ext cx="73680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Project demonstrates practical use of HTML, CSS, JS.Simple, efficient, and user-friendly design.Can be extended with extra features (alarms, notifications, cloud sync, etc.).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9" name="Google Shape;3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3" name="Google Shape;5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4" name="Google Shape;5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1762300" y="2947370"/>
            <a:ext cx="9348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600">
                <a:latin typeface="Calibri"/>
                <a:ea typeface="Calibri"/>
                <a:cs typeface="Calibri"/>
                <a:sym typeface="Calibri"/>
              </a:rPr>
              <a:t>TIMER</a:t>
            </a:r>
            <a:endParaRPr b="1" i="1" sz="9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6950A-4111-78FB-B3F8-1D74805BB904}"/>
              </a:ext>
            </a:extLst>
          </p:cNvPr>
          <p:cNvSpPr txBox="1"/>
          <p:nvPr/>
        </p:nvSpPr>
        <p:spPr>
          <a:xfrm>
            <a:off x="485442" y="2610534"/>
            <a:ext cx="9687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People need simple digital tools for time management / task tracking.Traditional methods (paper, basic clocks) lack interactivity.Need a modern, responsive web-based 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DB5C2-4746-E801-F216-99D6DF3178AC}"/>
              </a:ext>
            </a:extLst>
          </p:cNvPr>
          <p:cNvSpPr txBox="1"/>
          <p:nvPr/>
        </p:nvSpPr>
        <p:spPr>
          <a:xfrm>
            <a:off x="699870" y="2647950"/>
            <a:ext cx="9070975" cy="7964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Developed a web application using HTML, CSS, and JavaScript.Lightweight, user-friendly, and runs in any browser.Responsive design (desktop &amp; mobile friendly).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AA714-ECF7-D791-223D-2330E60A0AB5}"/>
              </a:ext>
            </a:extLst>
          </p:cNvPr>
          <p:cNvSpPr txBox="1"/>
          <p:nvPr/>
        </p:nvSpPr>
        <p:spPr>
          <a:xfrm>
            <a:off x="909419" y="3009936"/>
            <a:ext cx="8444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Students (task planning, study time tracking).Professionals (meetings, schedules).General users (daily usage, reminders, productivity).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13CBC7-EDF4-159F-62FC-49532C718C92}"/>
              </a:ext>
            </a:extLst>
          </p:cNvPr>
          <p:cNvSpPr txBox="1"/>
          <p:nvPr/>
        </p:nvSpPr>
        <p:spPr>
          <a:xfrm>
            <a:off x="3050490" y="2647949"/>
            <a:ext cx="72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Frontend: HTML5, CSS3, JavaScriptEditor: VS CodeVersion Control: GitHubOptional: Bootstrap / Tailwind (if used)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19DEC-1256-9521-BDD0-8351A548DA2A}"/>
              </a:ext>
            </a:extLst>
          </p:cNvPr>
          <p:cNvSpPr txBox="1"/>
          <p:nvPr/>
        </p:nvSpPr>
        <p:spPr>
          <a:xfrm>
            <a:off x="1195294" y="1868101"/>
            <a:ext cx="7258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Clean UI with minimal design.Modular structure: HTML (structure), CSS (design), JS (logic).Responsive elements with interactive buttons.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18E48-38AE-9012-0846-E366FA934016}"/>
              </a:ext>
            </a:extLst>
          </p:cNvPr>
          <p:cNvSpPr txBox="1"/>
          <p:nvPr/>
        </p:nvSpPr>
        <p:spPr>
          <a:xfrm>
            <a:off x="1663451" y="2092687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(Example: if To-Do List)Add, edit, delete tasksMark tasks as completedLocal Storage for persistenceResponsive layout(Example: if Digital Clock)Real-time digital clockDark/Light mode toggleSmooth animationsResponsive for mobile &amp; desktop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