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3A09E6-8276-4A33-B285-B06330E93522}" v="290" dt="2023-11-01T04:09:20.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94BECC-94C4-40B5-BD67-F35B57296812}"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6E86CC34-EA75-4209-9887-A82190C774E3}">
      <dgm:prSet/>
      <dgm:spPr/>
      <dgm:t>
        <a:bodyPr/>
        <a:lstStyle/>
        <a:p>
          <a:r>
            <a:rPr lang="en-US"/>
            <a:t>And </a:t>
          </a:r>
          <a:r>
            <a:rPr lang="en-US" b="1"/>
            <a:t>over +124k</a:t>
          </a:r>
          <a:r>
            <a:rPr lang="en-US"/>
            <a:t> credits of </a:t>
          </a:r>
          <a:r>
            <a:rPr lang="en-US" b="1"/>
            <a:t>actors and directors</a:t>
          </a:r>
          <a:r>
            <a:rPr lang="en-US"/>
            <a:t> on Amazon Prime titles with 5 columns containing their information:</a:t>
          </a:r>
        </a:p>
      </dgm:t>
    </dgm:pt>
    <dgm:pt modelId="{693E6EC0-0FA9-4ED7-9F20-735C140CC17C}" type="parTrans" cxnId="{D2FBB497-AFE1-4187-BC5F-1F01943E15A6}">
      <dgm:prSet/>
      <dgm:spPr/>
      <dgm:t>
        <a:bodyPr/>
        <a:lstStyle/>
        <a:p>
          <a:endParaRPr lang="en-US"/>
        </a:p>
      </dgm:t>
    </dgm:pt>
    <dgm:pt modelId="{1994ACE0-03E5-41DE-A31B-314BF31D92FB}" type="sibTrans" cxnId="{D2FBB497-AFE1-4187-BC5F-1F01943E15A6}">
      <dgm:prSet/>
      <dgm:spPr/>
      <dgm:t>
        <a:bodyPr/>
        <a:lstStyle/>
        <a:p>
          <a:endParaRPr lang="en-US"/>
        </a:p>
      </dgm:t>
    </dgm:pt>
    <dgm:pt modelId="{D9B306CE-7E8B-47CD-B1DE-526022FC58A9}">
      <dgm:prSet/>
      <dgm:spPr/>
      <dgm:t>
        <a:bodyPr/>
        <a:lstStyle/>
        <a:p>
          <a:r>
            <a:rPr lang="en-US"/>
            <a:t>person_ID: The person ID on JustWatch.</a:t>
          </a:r>
        </a:p>
      </dgm:t>
    </dgm:pt>
    <dgm:pt modelId="{99DDB9EF-993B-4AD0-BAAE-AB7973C44CBF}" type="parTrans" cxnId="{89607565-440F-43DD-BF4F-2C6151B9884B}">
      <dgm:prSet/>
      <dgm:spPr/>
      <dgm:t>
        <a:bodyPr/>
        <a:lstStyle/>
        <a:p>
          <a:endParaRPr lang="en-US"/>
        </a:p>
      </dgm:t>
    </dgm:pt>
    <dgm:pt modelId="{7CE1431F-C004-484E-B455-707B41E994E5}" type="sibTrans" cxnId="{89607565-440F-43DD-BF4F-2C6151B9884B}">
      <dgm:prSet/>
      <dgm:spPr/>
      <dgm:t>
        <a:bodyPr/>
        <a:lstStyle/>
        <a:p>
          <a:endParaRPr lang="en-US"/>
        </a:p>
      </dgm:t>
    </dgm:pt>
    <dgm:pt modelId="{BC527196-D33C-4426-848C-9F79D761B982}">
      <dgm:prSet/>
      <dgm:spPr/>
      <dgm:t>
        <a:bodyPr/>
        <a:lstStyle/>
        <a:p>
          <a:r>
            <a:rPr lang="en-US"/>
            <a:t>id: The title ID on JustWatch.</a:t>
          </a:r>
        </a:p>
      </dgm:t>
    </dgm:pt>
    <dgm:pt modelId="{711058E0-078E-4AF9-ACA7-69112C8E7151}" type="parTrans" cxnId="{20CD6587-6C2E-472A-90E8-6B792350566F}">
      <dgm:prSet/>
      <dgm:spPr/>
      <dgm:t>
        <a:bodyPr/>
        <a:lstStyle/>
        <a:p>
          <a:endParaRPr lang="en-US"/>
        </a:p>
      </dgm:t>
    </dgm:pt>
    <dgm:pt modelId="{A62C923B-9F18-4A30-95F1-EF61113CBAD3}" type="sibTrans" cxnId="{20CD6587-6C2E-472A-90E8-6B792350566F}">
      <dgm:prSet/>
      <dgm:spPr/>
      <dgm:t>
        <a:bodyPr/>
        <a:lstStyle/>
        <a:p>
          <a:endParaRPr lang="en-US"/>
        </a:p>
      </dgm:t>
    </dgm:pt>
    <dgm:pt modelId="{DADE8A8F-CF2F-4C93-9DAB-79D4D325E724}">
      <dgm:prSet/>
      <dgm:spPr/>
      <dgm:t>
        <a:bodyPr/>
        <a:lstStyle/>
        <a:p>
          <a:r>
            <a:rPr lang="en-US"/>
            <a:t>name: The actor or director's name.</a:t>
          </a:r>
        </a:p>
      </dgm:t>
    </dgm:pt>
    <dgm:pt modelId="{33639036-7F02-47C5-A75C-B254E17CD963}" type="parTrans" cxnId="{CFDBC6B8-5022-4AF5-A0EC-ED54C4BC3CF0}">
      <dgm:prSet/>
      <dgm:spPr/>
      <dgm:t>
        <a:bodyPr/>
        <a:lstStyle/>
        <a:p>
          <a:endParaRPr lang="en-US"/>
        </a:p>
      </dgm:t>
    </dgm:pt>
    <dgm:pt modelId="{71E552CA-AE12-4148-91F9-56DE22A649CA}" type="sibTrans" cxnId="{CFDBC6B8-5022-4AF5-A0EC-ED54C4BC3CF0}">
      <dgm:prSet/>
      <dgm:spPr/>
      <dgm:t>
        <a:bodyPr/>
        <a:lstStyle/>
        <a:p>
          <a:endParaRPr lang="en-US"/>
        </a:p>
      </dgm:t>
    </dgm:pt>
    <dgm:pt modelId="{7A82446C-8322-40B7-88F6-737478812C33}">
      <dgm:prSet/>
      <dgm:spPr/>
      <dgm:t>
        <a:bodyPr/>
        <a:lstStyle/>
        <a:p>
          <a:r>
            <a:rPr lang="en-US"/>
            <a:t>character_name: The character name.</a:t>
          </a:r>
        </a:p>
      </dgm:t>
    </dgm:pt>
    <dgm:pt modelId="{5A6BACC0-C16C-441E-9461-A21F6CA72FA3}" type="parTrans" cxnId="{E8018B20-DE0F-43EB-8A9D-8C57DEBE97B0}">
      <dgm:prSet/>
      <dgm:spPr/>
      <dgm:t>
        <a:bodyPr/>
        <a:lstStyle/>
        <a:p>
          <a:endParaRPr lang="en-US"/>
        </a:p>
      </dgm:t>
    </dgm:pt>
    <dgm:pt modelId="{6650E4F5-E56C-4178-B720-AD6FEB673B0B}" type="sibTrans" cxnId="{E8018B20-DE0F-43EB-8A9D-8C57DEBE97B0}">
      <dgm:prSet/>
      <dgm:spPr/>
      <dgm:t>
        <a:bodyPr/>
        <a:lstStyle/>
        <a:p>
          <a:endParaRPr lang="en-US"/>
        </a:p>
      </dgm:t>
    </dgm:pt>
    <dgm:pt modelId="{D5285EF9-E2B5-4889-AF21-6786FA45816A}">
      <dgm:prSet/>
      <dgm:spPr/>
      <dgm:t>
        <a:bodyPr/>
        <a:lstStyle/>
        <a:p>
          <a:r>
            <a:rPr lang="en-US"/>
            <a:t>role: ACTOR or DIRECTOR.</a:t>
          </a:r>
        </a:p>
      </dgm:t>
    </dgm:pt>
    <dgm:pt modelId="{00A1895C-C9DB-4F3C-A549-2DACB20241CB}" type="parTrans" cxnId="{4A8E6E3A-8CD6-48C7-B32B-1E90714CCB66}">
      <dgm:prSet/>
      <dgm:spPr/>
      <dgm:t>
        <a:bodyPr/>
        <a:lstStyle/>
        <a:p>
          <a:endParaRPr lang="en-US"/>
        </a:p>
      </dgm:t>
    </dgm:pt>
    <dgm:pt modelId="{D1070F28-40A0-4BF0-9DA3-5379C0C4B28C}" type="sibTrans" cxnId="{4A8E6E3A-8CD6-48C7-B32B-1E90714CCB66}">
      <dgm:prSet/>
      <dgm:spPr/>
      <dgm:t>
        <a:bodyPr/>
        <a:lstStyle/>
        <a:p>
          <a:endParaRPr lang="en-US"/>
        </a:p>
      </dgm:t>
    </dgm:pt>
    <dgm:pt modelId="{6BBE3C24-BB6B-4B67-91FC-0B6ACBCAA42F}" type="pres">
      <dgm:prSet presAssocID="{BE94BECC-94C4-40B5-BD67-F35B57296812}" presName="diagram" presStyleCnt="0">
        <dgm:presLayoutVars>
          <dgm:dir/>
          <dgm:resizeHandles val="exact"/>
        </dgm:presLayoutVars>
      </dgm:prSet>
      <dgm:spPr/>
    </dgm:pt>
    <dgm:pt modelId="{5E424487-833B-47CC-95CC-925CD835C6E2}" type="pres">
      <dgm:prSet presAssocID="{6E86CC34-EA75-4209-9887-A82190C774E3}" presName="node" presStyleLbl="node1" presStyleIdx="0" presStyleCnt="6">
        <dgm:presLayoutVars>
          <dgm:bulletEnabled val="1"/>
        </dgm:presLayoutVars>
      </dgm:prSet>
      <dgm:spPr/>
    </dgm:pt>
    <dgm:pt modelId="{3EA5AA49-69B3-4AE9-A181-7E7BDEDB72B6}" type="pres">
      <dgm:prSet presAssocID="{1994ACE0-03E5-41DE-A31B-314BF31D92FB}" presName="sibTrans" presStyleCnt="0"/>
      <dgm:spPr/>
    </dgm:pt>
    <dgm:pt modelId="{5EB21DB4-531C-4F60-904D-F9528C6AE629}" type="pres">
      <dgm:prSet presAssocID="{D9B306CE-7E8B-47CD-B1DE-526022FC58A9}" presName="node" presStyleLbl="node1" presStyleIdx="1" presStyleCnt="6">
        <dgm:presLayoutVars>
          <dgm:bulletEnabled val="1"/>
        </dgm:presLayoutVars>
      </dgm:prSet>
      <dgm:spPr/>
    </dgm:pt>
    <dgm:pt modelId="{036EC66D-FBF0-456C-A00E-669391F9C717}" type="pres">
      <dgm:prSet presAssocID="{7CE1431F-C004-484E-B455-707B41E994E5}" presName="sibTrans" presStyleCnt="0"/>
      <dgm:spPr/>
    </dgm:pt>
    <dgm:pt modelId="{C2E486AD-3314-4B3A-AB2B-B449B15B18F7}" type="pres">
      <dgm:prSet presAssocID="{BC527196-D33C-4426-848C-9F79D761B982}" presName="node" presStyleLbl="node1" presStyleIdx="2" presStyleCnt="6">
        <dgm:presLayoutVars>
          <dgm:bulletEnabled val="1"/>
        </dgm:presLayoutVars>
      </dgm:prSet>
      <dgm:spPr/>
    </dgm:pt>
    <dgm:pt modelId="{205B777E-8889-4714-A7F0-8AF8C2B29863}" type="pres">
      <dgm:prSet presAssocID="{A62C923B-9F18-4A30-95F1-EF61113CBAD3}" presName="sibTrans" presStyleCnt="0"/>
      <dgm:spPr/>
    </dgm:pt>
    <dgm:pt modelId="{649A2601-5636-495D-914D-2940807BBA3A}" type="pres">
      <dgm:prSet presAssocID="{DADE8A8F-CF2F-4C93-9DAB-79D4D325E724}" presName="node" presStyleLbl="node1" presStyleIdx="3" presStyleCnt="6">
        <dgm:presLayoutVars>
          <dgm:bulletEnabled val="1"/>
        </dgm:presLayoutVars>
      </dgm:prSet>
      <dgm:spPr/>
    </dgm:pt>
    <dgm:pt modelId="{096332FC-2BDD-4228-92BE-668815C71363}" type="pres">
      <dgm:prSet presAssocID="{71E552CA-AE12-4148-91F9-56DE22A649CA}" presName="sibTrans" presStyleCnt="0"/>
      <dgm:spPr/>
    </dgm:pt>
    <dgm:pt modelId="{0AE7770E-D57C-4652-8B89-6ECAE8815D1F}" type="pres">
      <dgm:prSet presAssocID="{7A82446C-8322-40B7-88F6-737478812C33}" presName="node" presStyleLbl="node1" presStyleIdx="4" presStyleCnt="6">
        <dgm:presLayoutVars>
          <dgm:bulletEnabled val="1"/>
        </dgm:presLayoutVars>
      </dgm:prSet>
      <dgm:spPr/>
    </dgm:pt>
    <dgm:pt modelId="{7E09360A-0F27-419E-8AE5-9FE80EE6EE64}" type="pres">
      <dgm:prSet presAssocID="{6650E4F5-E56C-4178-B720-AD6FEB673B0B}" presName="sibTrans" presStyleCnt="0"/>
      <dgm:spPr/>
    </dgm:pt>
    <dgm:pt modelId="{A339AC11-0057-458D-9712-023FCC0D12E6}" type="pres">
      <dgm:prSet presAssocID="{D5285EF9-E2B5-4889-AF21-6786FA45816A}" presName="node" presStyleLbl="node1" presStyleIdx="5" presStyleCnt="6">
        <dgm:presLayoutVars>
          <dgm:bulletEnabled val="1"/>
        </dgm:presLayoutVars>
      </dgm:prSet>
      <dgm:spPr/>
    </dgm:pt>
  </dgm:ptLst>
  <dgm:cxnLst>
    <dgm:cxn modelId="{A6F5691A-D7E2-4AF0-8238-0AEFCC3F8CF1}" type="presOf" srcId="{6E86CC34-EA75-4209-9887-A82190C774E3}" destId="{5E424487-833B-47CC-95CC-925CD835C6E2}" srcOrd="0" destOrd="0" presId="urn:microsoft.com/office/officeart/2005/8/layout/default"/>
    <dgm:cxn modelId="{E8018B20-DE0F-43EB-8A9D-8C57DEBE97B0}" srcId="{BE94BECC-94C4-40B5-BD67-F35B57296812}" destId="{7A82446C-8322-40B7-88F6-737478812C33}" srcOrd="4" destOrd="0" parTransId="{5A6BACC0-C16C-441E-9461-A21F6CA72FA3}" sibTransId="{6650E4F5-E56C-4178-B720-AD6FEB673B0B}"/>
    <dgm:cxn modelId="{4A8E6E3A-8CD6-48C7-B32B-1E90714CCB66}" srcId="{BE94BECC-94C4-40B5-BD67-F35B57296812}" destId="{D5285EF9-E2B5-4889-AF21-6786FA45816A}" srcOrd="5" destOrd="0" parTransId="{00A1895C-C9DB-4F3C-A549-2DACB20241CB}" sibTransId="{D1070F28-40A0-4BF0-9DA3-5379C0C4B28C}"/>
    <dgm:cxn modelId="{89607565-440F-43DD-BF4F-2C6151B9884B}" srcId="{BE94BECC-94C4-40B5-BD67-F35B57296812}" destId="{D9B306CE-7E8B-47CD-B1DE-526022FC58A9}" srcOrd="1" destOrd="0" parTransId="{99DDB9EF-993B-4AD0-BAAE-AB7973C44CBF}" sibTransId="{7CE1431F-C004-484E-B455-707B41E994E5}"/>
    <dgm:cxn modelId="{FAF85F4B-4670-4B18-896A-C83AC848CE7C}" type="presOf" srcId="{D5285EF9-E2B5-4889-AF21-6786FA45816A}" destId="{A339AC11-0057-458D-9712-023FCC0D12E6}" srcOrd="0" destOrd="0" presId="urn:microsoft.com/office/officeart/2005/8/layout/default"/>
    <dgm:cxn modelId="{5634B254-5622-4EBE-AB77-30C6CFA27CDE}" type="presOf" srcId="{D9B306CE-7E8B-47CD-B1DE-526022FC58A9}" destId="{5EB21DB4-531C-4F60-904D-F9528C6AE629}" srcOrd="0" destOrd="0" presId="urn:microsoft.com/office/officeart/2005/8/layout/default"/>
    <dgm:cxn modelId="{3A62D059-834C-4A00-895C-F930D63B10EB}" type="presOf" srcId="{DADE8A8F-CF2F-4C93-9DAB-79D4D325E724}" destId="{649A2601-5636-495D-914D-2940807BBA3A}" srcOrd="0" destOrd="0" presId="urn:microsoft.com/office/officeart/2005/8/layout/default"/>
    <dgm:cxn modelId="{20CD6587-6C2E-472A-90E8-6B792350566F}" srcId="{BE94BECC-94C4-40B5-BD67-F35B57296812}" destId="{BC527196-D33C-4426-848C-9F79D761B982}" srcOrd="2" destOrd="0" parTransId="{711058E0-078E-4AF9-ACA7-69112C8E7151}" sibTransId="{A62C923B-9F18-4A30-95F1-EF61113CBAD3}"/>
    <dgm:cxn modelId="{D2FBB497-AFE1-4187-BC5F-1F01943E15A6}" srcId="{BE94BECC-94C4-40B5-BD67-F35B57296812}" destId="{6E86CC34-EA75-4209-9887-A82190C774E3}" srcOrd="0" destOrd="0" parTransId="{693E6EC0-0FA9-4ED7-9F20-735C140CC17C}" sibTransId="{1994ACE0-03E5-41DE-A31B-314BF31D92FB}"/>
    <dgm:cxn modelId="{6FB9C8A9-3DDC-44AD-A5B4-49B9F6950EE0}" type="presOf" srcId="{BC527196-D33C-4426-848C-9F79D761B982}" destId="{C2E486AD-3314-4B3A-AB2B-B449B15B18F7}" srcOrd="0" destOrd="0" presId="urn:microsoft.com/office/officeart/2005/8/layout/default"/>
    <dgm:cxn modelId="{CFDBC6B8-5022-4AF5-A0EC-ED54C4BC3CF0}" srcId="{BE94BECC-94C4-40B5-BD67-F35B57296812}" destId="{DADE8A8F-CF2F-4C93-9DAB-79D4D325E724}" srcOrd="3" destOrd="0" parTransId="{33639036-7F02-47C5-A75C-B254E17CD963}" sibTransId="{71E552CA-AE12-4148-91F9-56DE22A649CA}"/>
    <dgm:cxn modelId="{B134A2C9-DD74-43D7-9697-2E60A6EACCFC}" type="presOf" srcId="{BE94BECC-94C4-40B5-BD67-F35B57296812}" destId="{6BBE3C24-BB6B-4B67-91FC-0B6ACBCAA42F}" srcOrd="0" destOrd="0" presId="urn:microsoft.com/office/officeart/2005/8/layout/default"/>
    <dgm:cxn modelId="{DC34B2EE-4D63-4B87-8463-BE999BC06C2F}" type="presOf" srcId="{7A82446C-8322-40B7-88F6-737478812C33}" destId="{0AE7770E-D57C-4652-8B89-6ECAE8815D1F}" srcOrd="0" destOrd="0" presId="urn:microsoft.com/office/officeart/2005/8/layout/default"/>
    <dgm:cxn modelId="{09A542A8-B842-4876-A707-3A6C1F98D08E}" type="presParOf" srcId="{6BBE3C24-BB6B-4B67-91FC-0B6ACBCAA42F}" destId="{5E424487-833B-47CC-95CC-925CD835C6E2}" srcOrd="0" destOrd="0" presId="urn:microsoft.com/office/officeart/2005/8/layout/default"/>
    <dgm:cxn modelId="{C2DABFFC-F627-4C74-9CD2-2E5F5EBFCB7B}" type="presParOf" srcId="{6BBE3C24-BB6B-4B67-91FC-0B6ACBCAA42F}" destId="{3EA5AA49-69B3-4AE9-A181-7E7BDEDB72B6}" srcOrd="1" destOrd="0" presId="urn:microsoft.com/office/officeart/2005/8/layout/default"/>
    <dgm:cxn modelId="{FC62506C-3429-46B0-B11F-7185AABFCE99}" type="presParOf" srcId="{6BBE3C24-BB6B-4B67-91FC-0B6ACBCAA42F}" destId="{5EB21DB4-531C-4F60-904D-F9528C6AE629}" srcOrd="2" destOrd="0" presId="urn:microsoft.com/office/officeart/2005/8/layout/default"/>
    <dgm:cxn modelId="{3BB08814-C6D8-459E-BBD6-B488B86A2FC5}" type="presParOf" srcId="{6BBE3C24-BB6B-4B67-91FC-0B6ACBCAA42F}" destId="{036EC66D-FBF0-456C-A00E-669391F9C717}" srcOrd="3" destOrd="0" presId="urn:microsoft.com/office/officeart/2005/8/layout/default"/>
    <dgm:cxn modelId="{DAA41272-6A27-49F6-AACF-F54C08C5C0C9}" type="presParOf" srcId="{6BBE3C24-BB6B-4B67-91FC-0B6ACBCAA42F}" destId="{C2E486AD-3314-4B3A-AB2B-B449B15B18F7}" srcOrd="4" destOrd="0" presId="urn:microsoft.com/office/officeart/2005/8/layout/default"/>
    <dgm:cxn modelId="{3356C196-3A71-4F64-8AE6-9B89DB775345}" type="presParOf" srcId="{6BBE3C24-BB6B-4B67-91FC-0B6ACBCAA42F}" destId="{205B777E-8889-4714-A7F0-8AF8C2B29863}" srcOrd="5" destOrd="0" presId="urn:microsoft.com/office/officeart/2005/8/layout/default"/>
    <dgm:cxn modelId="{60719D1E-F795-4C81-9CD2-A43BC6897982}" type="presParOf" srcId="{6BBE3C24-BB6B-4B67-91FC-0B6ACBCAA42F}" destId="{649A2601-5636-495D-914D-2940807BBA3A}" srcOrd="6" destOrd="0" presId="urn:microsoft.com/office/officeart/2005/8/layout/default"/>
    <dgm:cxn modelId="{291B5598-A709-4897-8FDE-5A6124277BDD}" type="presParOf" srcId="{6BBE3C24-BB6B-4B67-91FC-0B6ACBCAA42F}" destId="{096332FC-2BDD-4228-92BE-668815C71363}" srcOrd="7" destOrd="0" presId="urn:microsoft.com/office/officeart/2005/8/layout/default"/>
    <dgm:cxn modelId="{1C779384-984C-4C09-8B2B-90FE6E6DDA4C}" type="presParOf" srcId="{6BBE3C24-BB6B-4B67-91FC-0B6ACBCAA42F}" destId="{0AE7770E-D57C-4652-8B89-6ECAE8815D1F}" srcOrd="8" destOrd="0" presId="urn:microsoft.com/office/officeart/2005/8/layout/default"/>
    <dgm:cxn modelId="{45F6DB15-AA31-4BA2-8F96-9CAC2153204E}" type="presParOf" srcId="{6BBE3C24-BB6B-4B67-91FC-0B6ACBCAA42F}" destId="{7E09360A-0F27-419E-8AE5-9FE80EE6EE64}" srcOrd="9" destOrd="0" presId="urn:microsoft.com/office/officeart/2005/8/layout/default"/>
    <dgm:cxn modelId="{2DD2F570-6180-4AB3-A1DE-C67B16B5DC87}" type="presParOf" srcId="{6BBE3C24-BB6B-4B67-91FC-0B6ACBCAA42F}" destId="{A339AC11-0057-458D-9712-023FCC0D12E6}"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4DBCDE-E828-41FD-BAED-6D297C9DBA65}"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99280092-0AEE-44F9-A439-907D66CEAD6F}">
      <dgm:prSet/>
      <dgm:spPr/>
      <dgm:t>
        <a:bodyPr/>
        <a:lstStyle/>
        <a:p>
          <a:r>
            <a:rPr lang="en-US" b="1"/>
            <a:t>Exploratory Data Analysis (EDA)</a:t>
          </a:r>
          <a:br>
            <a:rPr lang="en-US" b="1"/>
          </a:br>
          <a:r>
            <a:rPr lang="en-US" b="1"/>
            <a:t>Genre Popularity: Analyze which genres are most popular based on user ratings and number of votes.</a:t>
          </a:r>
          <a:br>
            <a:rPr lang="en-US" b="1"/>
          </a:br>
          <a:r>
            <a:rPr lang="en-US" b="1"/>
            <a:t>Year-wise Trends: Examine how the popularity of anime has evolved over the years.</a:t>
          </a:r>
          <a:endParaRPr lang="en-US"/>
        </a:p>
      </dgm:t>
    </dgm:pt>
    <dgm:pt modelId="{335AAB11-74C8-4073-ADDF-F4ADAF97D1D4}" type="parTrans" cxnId="{C0D4207C-C6F5-4252-8566-5251E25439FE}">
      <dgm:prSet/>
      <dgm:spPr/>
      <dgm:t>
        <a:bodyPr/>
        <a:lstStyle/>
        <a:p>
          <a:endParaRPr lang="en-US"/>
        </a:p>
      </dgm:t>
    </dgm:pt>
    <dgm:pt modelId="{DAA0B3B1-B302-4FB6-BC8A-7078D7DE3BF7}" type="sibTrans" cxnId="{C0D4207C-C6F5-4252-8566-5251E25439FE}">
      <dgm:prSet/>
      <dgm:spPr/>
      <dgm:t>
        <a:bodyPr/>
        <a:lstStyle/>
        <a:p>
          <a:endParaRPr lang="en-US"/>
        </a:p>
      </dgm:t>
    </dgm:pt>
    <dgm:pt modelId="{1423EC2C-3B1C-4349-91B8-532E68416D4D}">
      <dgm:prSet/>
      <dgm:spPr/>
      <dgm:t>
        <a:bodyPr/>
        <a:lstStyle/>
        <a:p>
          <a:r>
            <a:rPr lang="en-US" b="1"/>
            <a:t>Predictive Modeling</a:t>
          </a:r>
          <a:br>
            <a:rPr lang="en-US" b="1"/>
          </a:br>
          <a:r>
            <a:rPr lang="en-US" b="1"/>
            <a:t>Rating Prediction: Use machine learning algorithms to predict the rating of an anime based on features like genre, runtime, and stars.</a:t>
          </a:r>
          <a:br>
            <a:rPr lang="en-US" b="1"/>
          </a:br>
          <a:r>
            <a:rPr lang="en-US" b="1"/>
            <a:t>Success Prediction: Predict the financial success (Gross earnings) of an anime based on various features.</a:t>
          </a:r>
          <a:endParaRPr lang="en-US"/>
        </a:p>
      </dgm:t>
    </dgm:pt>
    <dgm:pt modelId="{7D918052-E729-4AB1-B374-0EC31F545CBC}" type="parTrans" cxnId="{3DD67F61-5CCD-478E-AD7E-7E4B6A7BB9AD}">
      <dgm:prSet/>
      <dgm:spPr/>
      <dgm:t>
        <a:bodyPr/>
        <a:lstStyle/>
        <a:p>
          <a:endParaRPr lang="en-US"/>
        </a:p>
      </dgm:t>
    </dgm:pt>
    <dgm:pt modelId="{CB3AB513-D55C-43E4-B589-138C36B69449}" type="sibTrans" cxnId="{3DD67F61-5CCD-478E-AD7E-7E4B6A7BB9AD}">
      <dgm:prSet/>
      <dgm:spPr/>
      <dgm:t>
        <a:bodyPr/>
        <a:lstStyle/>
        <a:p>
          <a:endParaRPr lang="en-US"/>
        </a:p>
      </dgm:t>
    </dgm:pt>
    <dgm:pt modelId="{851C80FB-E4B9-4A70-AEF3-5CF8A4DCBC48}">
      <dgm:prSet/>
      <dgm:spPr/>
      <dgm:t>
        <a:bodyPr/>
        <a:lstStyle/>
        <a:p>
          <a:r>
            <a:rPr lang="en-US" b="1"/>
            <a:t>Content Recommendation</a:t>
          </a:r>
          <a:br>
            <a:rPr lang="en-US" b="1"/>
          </a:br>
          <a:r>
            <a:rPr lang="en-US" b="1"/>
            <a:t>Personalized Recommendations: Use user ratings and genre information to build a recommendation system.</a:t>
          </a:r>
          <a:endParaRPr lang="en-US"/>
        </a:p>
      </dgm:t>
    </dgm:pt>
    <dgm:pt modelId="{EE1C2527-C70C-4052-8BA5-F08DE2616A88}" type="parTrans" cxnId="{8DD7C418-D66A-483A-A9FD-5A697EC61397}">
      <dgm:prSet/>
      <dgm:spPr/>
      <dgm:t>
        <a:bodyPr/>
        <a:lstStyle/>
        <a:p>
          <a:endParaRPr lang="en-US"/>
        </a:p>
      </dgm:t>
    </dgm:pt>
    <dgm:pt modelId="{80D8B55E-BEB8-4DA1-A2C7-3FB0217A599B}" type="sibTrans" cxnId="{8DD7C418-D66A-483A-A9FD-5A697EC61397}">
      <dgm:prSet/>
      <dgm:spPr/>
      <dgm:t>
        <a:bodyPr/>
        <a:lstStyle/>
        <a:p>
          <a:endParaRPr lang="en-US"/>
        </a:p>
      </dgm:t>
    </dgm:pt>
    <dgm:pt modelId="{E6A0A629-2F1C-4402-8CB2-680229EBAF26}" type="pres">
      <dgm:prSet presAssocID="{7D4DBCDE-E828-41FD-BAED-6D297C9DBA65}" presName="outerComposite" presStyleCnt="0">
        <dgm:presLayoutVars>
          <dgm:chMax val="5"/>
          <dgm:dir/>
          <dgm:resizeHandles val="exact"/>
        </dgm:presLayoutVars>
      </dgm:prSet>
      <dgm:spPr/>
    </dgm:pt>
    <dgm:pt modelId="{3E632756-B91A-4651-A69C-41A6FF5FC021}" type="pres">
      <dgm:prSet presAssocID="{7D4DBCDE-E828-41FD-BAED-6D297C9DBA65}" presName="dummyMaxCanvas" presStyleCnt="0">
        <dgm:presLayoutVars/>
      </dgm:prSet>
      <dgm:spPr/>
    </dgm:pt>
    <dgm:pt modelId="{12150C2E-256C-4D3B-BD4A-818DCA900445}" type="pres">
      <dgm:prSet presAssocID="{7D4DBCDE-E828-41FD-BAED-6D297C9DBA65}" presName="ThreeNodes_1" presStyleLbl="node1" presStyleIdx="0" presStyleCnt="3">
        <dgm:presLayoutVars>
          <dgm:bulletEnabled val="1"/>
        </dgm:presLayoutVars>
      </dgm:prSet>
      <dgm:spPr/>
    </dgm:pt>
    <dgm:pt modelId="{5091608A-55DE-452C-9DCE-33236D03BB4E}" type="pres">
      <dgm:prSet presAssocID="{7D4DBCDE-E828-41FD-BAED-6D297C9DBA65}" presName="ThreeNodes_2" presStyleLbl="node1" presStyleIdx="1" presStyleCnt="3">
        <dgm:presLayoutVars>
          <dgm:bulletEnabled val="1"/>
        </dgm:presLayoutVars>
      </dgm:prSet>
      <dgm:spPr/>
    </dgm:pt>
    <dgm:pt modelId="{1AFDF6A9-1AD8-45AC-9946-FEC20E795C72}" type="pres">
      <dgm:prSet presAssocID="{7D4DBCDE-E828-41FD-BAED-6D297C9DBA65}" presName="ThreeNodes_3" presStyleLbl="node1" presStyleIdx="2" presStyleCnt="3">
        <dgm:presLayoutVars>
          <dgm:bulletEnabled val="1"/>
        </dgm:presLayoutVars>
      </dgm:prSet>
      <dgm:spPr/>
    </dgm:pt>
    <dgm:pt modelId="{25895649-8BA1-4CB3-9BD4-94F9B3EF5F34}" type="pres">
      <dgm:prSet presAssocID="{7D4DBCDE-E828-41FD-BAED-6D297C9DBA65}" presName="ThreeConn_1-2" presStyleLbl="fgAccFollowNode1" presStyleIdx="0" presStyleCnt="2">
        <dgm:presLayoutVars>
          <dgm:bulletEnabled val="1"/>
        </dgm:presLayoutVars>
      </dgm:prSet>
      <dgm:spPr/>
    </dgm:pt>
    <dgm:pt modelId="{F9BCC929-E8C9-4460-8FAE-E09D2E08BFF4}" type="pres">
      <dgm:prSet presAssocID="{7D4DBCDE-E828-41FD-BAED-6D297C9DBA65}" presName="ThreeConn_2-3" presStyleLbl="fgAccFollowNode1" presStyleIdx="1" presStyleCnt="2">
        <dgm:presLayoutVars>
          <dgm:bulletEnabled val="1"/>
        </dgm:presLayoutVars>
      </dgm:prSet>
      <dgm:spPr/>
    </dgm:pt>
    <dgm:pt modelId="{100C752B-CE9F-4954-9250-D15E9DC99EF5}" type="pres">
      <dgm:prSet presAssocID="{7D4DBCDE-E828-41FD-BAED-6D297C9DBA65}" presName="ThreeNodes_1_text" presStyleLbl="node1" presStyleIdx="2" presStyleCnt="3">
        <dgm:presLayoutVars>
          <dgm:bulletEnabled val="1"/>
        </dgm:presLayoutVars>
      </dgm:prSet>
      <dgm:spPr/>
    </dgm:pt>
    <dgm:pt modelId="{227AAED3-45EB-487D-8021-908D710D7F5F}" type="pres">
      <dgm:prSet presAssocID="{7D4DBCDE-E828-41FD-BAED-6D297C9DBA65}" presName="ThreeNodes_2_text" presStyleLbl="node1" presStyleIdx="2" presStyleCnt="3">
        <dgm:presLayoutVars>
          <dgm:bulletEnabled val="1"/>
        </dgm:presLayoutVars>
      </dgm:prSet>
      <dgm:spPr/>
    </dgm:pt>
    <dgm:pt modelId="{14955820-3098-4358-A432-0DC42D4E53F1}" type="pres">
      <dgm:prSet presAssocID="{7D4DBCDE-E828-41FD-BAED-6D297C9DBA65}" presName="ThreeNodes_3_text" presStyleLbl="node1" presStyleIdx="2" presStyleCnt="3">
        <dgm:presLayoutVars>
          <dgm:bulletEnabled val="1"/>
        </dgm:presLayoutVars>
      </dgm:prSet>
      <dgm:spPr/>
    </dgm:pt>
  </dgm:ptLst>
  <dgm:cxnLst>
    <dgm:cxn modelId="{56AE2613-C26E-403A-A8ED-6111B6F55F72}" type="presOf" srcId="{1423EC2C-3B1C-4349-91B8-532E68416D4D}" destId="{5091608A-55DE-452C-9DCE-33236D03BB4E}" srcOrd="0" destOrd="0" presId="urn:microsoft.com/office/officeart/2005/8/layout/vProcess5"/>
    <dgm:cxn modelId="{8DD7C418-D66A-483A-A9FD-5A697EC61397}" srcId="{7D4DBCDE-E828-41FD-BAED-6D297C9DBA65}" destId="{851C80FB-E4B9-4A70-AEF3-5CF8A4DCBC48}" srcOrd="2" destOrd="0" parTransId="{EE1C2527-C70C-4052-8BA5-F08DE2616A88}" sibTransId="{80D8B55E-BEB8-4DA1-A2C7-3FB0217A599B}"/>
    <dgm:cxn modelId="{27D68719-D08A-4AB1-8E42-5ADCFA168FEE}" type="presOf" srcId="{99280092-0AEE-44F9-A439-907D66CEAD6F}" destId="{12150C2E-256C-4D3B-BD4A-818DCA900445}" srcOrd="0" destOrd="0" presId="urn:microsoft.com/office/officeart/2005/8/layout/vProcess5"/>
    <dgm:cxn modelId="{3821332C-8C2D-41A1-9EE6-08F808E1A525}" type="presOf" srcId="{7D4DBCDE-E828-41FD-BAED-6D297C9DBA65}" destId="{E6A0A629-2F1C-4402-8CB2-680229EBAF26}" srcOrd="0" destOrd="0" presId="urn:microsoft.com/office/officeart/2005/8/layout/vProcess5"/>
    <dgm:cxn modelId="{CE8A6340-D0DE-4355-B8D1-A84DFE61BB2C}" type="presOf" srcId="{DAA0B3B1-B302-4FB6-BC8A-7078D7DE3BF7}" destId="{25895649-8BA1-4CB3-9BD4-94F9B3EF5F34}" srcOrd="0" destOrd="0" presId="urn:microsoft.com/office/officeart/2005/8/layout/vProcess5"/>
    <dgm:cxn modelId="{3DD67F61-5CCD-478E-AD7E-7E4B6A7BB9AD}" srcId="{7D4DBCDE-E828-41FD-BAED-6D297C9DBA65}" destId="{1423EC2C-3B1C-4349-91B8-532E68416D4D}" srcOrd="1" destOrd="0" parTransId="{7D918052-E729-4AB1-B374-0EC31F545CBC}" sibTransId="{CB3AB513-D55C-43E4-B589-138C36B69449}"/>
    <dgm:cxn modelId="{C0D4207C-C6F5-4252-8566-5251E25439FE}" srcId="{7D4DBCDE-E828-41FD-BAED-6D297C9DBA65}" destId="{99280092-0AEE-44F9-A439-907D66CEAD6F}" srcOrd="0" destOrd="0" parTransId="{335AAB11-74C8-4073-ADDF-F4ADAF97D1D4}" sibTransId="{DAA0B3B1-B302-4FB6-BC8A-7078D7DE3BF7}"/>
    <dgm:cxn modelId="{3373B49E-9E7A-4388-92B2-DB7035C0B02F}" type="presOf" srcId="{851C80FB-E4B9-4A70-AEF3-5CF8A4DCBC48}" destId="{1AFDF6A9-1AD8-45AC-9946-FEC20E795C72}" srcOrd="0" destOrd="0" presId="urn:microsoft.com/office/officeart/2005/8/layout/vProcess5"/>
    <dgm:cxn modelId="{E8A109AC-9CB1-405A-8AD3-7E367DC68B4A}" type="presOf" srcId="{1423EC2C-3B1C-4349-91B8-532E68416D4D}" destId="{227AAED3-45EB-487D-8021-908D710D7F5F}" srcOrd="1" destOrd="0" presId="urn:microsoft.com/office/officeart/2005/8/layout/vProcess5"/>
    <dgm:cxn modelId="{6F2EE3CF-6967-425E-B4E8-B21265FA9584}" type="presOf" srcId="{CB3AB513-D55C-43E4-B589-138C36B69449}" destId="{F9BCC929-E8C9-4460-8FAE-E09D2E08BFF4}" srcOrd="0" destOrd="0" presId="urn:microsoft.com/office/officeart/2005/8/layout/vProcess5"/>
    <dgm:cxn modelId="{1B0F64D2-32BC-4AFF-9F39-4815C024375E}" type="presOf" srcId="{99280092-0AEE-44F9-A439-907D66CEAD6F}" destId="{100C752B-CE9F-4954-9250-D15E9DC99EF5}" srcOrd="1" destOrd="0" presId="urn:microsoft.com/office/officeart/2005/8/layout/vProcess5"/>
    <dgm:cxn modelId="{8FAF4CF7-6AA0-4AD9-853A-FCBC6DF6D012}" type="presOf" srcId="{851C80FB-E4B9-4A70-AEF3-5CF8A4DCBC48}" destId="{14955820-3098-4358-A432-0DC42D4E53F1}" srcOrd="1" destOrd="0" presId="urn:microsoft.com/office/officeart/2005/8/layout/vProcess5"/>
    <dgm:cxn modelId="{CA79B564-AFB0-4CA2-8234-0A6D1C359D8B}" type="presParOf" srcId="{E6A0A629-2F1C-4402-8CB2-680229EBAF26}" destId="{3E632756-B91A-4651-A69C-41A6FF5FC021}" srcOrd="0" destOrd="0" presId="urn:microsoft.com/office/officeart/2005/8/layout/vProcess5"/>
    <dgm:cxn modelId="{21D40305-04FC-4B7A-BA01-990CCC0325DE}" type="presParOf" srcId="{E6A0A629-2F1C-4402-8CB2-680229EBAF26}" destId="{12150C2E-256C-4D3B-BD4A-818DCA900445}" srcOrd="1" destOrd="0" presId="urn:microsoft.com/office/officeart/2005/8/layout/vProcess5"/>
    <dgm:cxn modelId="{6BBBA4A8-D5F8-4DCE-853A-6BBFAFC51B90}" type="presParOf" srcId="{E6A0A629-2F1C-4402-8CB2-680229EBAF26}" destId="{5091608A-55DE-452C-9DCE-33236D03BB4E}" srcOrd="2" destOrd="0" presId="urn:microsoft.com/office/officeart/2005/8/layout/vProcess5"/>
    <dgm:cxn modelId="{C6DF073C-9FB2-403B-8333-B9ECAF66063A}" type="presParOf" srcId="{E6A0A629-2F1C-4402-8CB2-680229EBAF26}" destId="{1AFDF6A9-1AD8-45AC-9946-FEC20E795C72}" srcOrd="3" destOrd="0" presId="urn:microsoft.com/office/officeart/2005/8/layout/vProcess5"/>
    <dgm:cxn modelId="{9319B66E-FEFD-4A1F-83D0-DF313880E490}" type="presParOf" srcId="{E6A0A629-2F1C-4402-8CB2-680229EBAF26}" destId="{25895649-8BA1-4CB3-9BD4-94F9B3EF5F34}" srcOrd="4" destOrd="0" presId="urn:microsoft.com/office/officeart/2005/8/layout/vProcess5"/>
    <dgm:cxn modelId="{AFF81BB4-4E42-4204-8551-18EE207A764E}" type="presParOf" srcId="{E6A0A629-2F1C-4402-8CB2-680229EBAF26}" destId="{F9BCC929-E8C9-4460-8FAE-E09D2E08BFF4}" srcOrd="5" destOrd="0" presId="urn:microsoft.com/office/officeart/2005/8/layout/vProcess5"/>
    <dgm:cxn modelId="{942CCA95-ED50-4A29-9144-58F0374D7271}" type="presParOf" srcId="{E6A0A629-2F1C-4402-8CB2-680229EBAF26}" destId="{100C752B-CE9F-4954-9250-D15E9DC99EF5}" srcOrd="6" destOrd="0" presId="urn:microsoft.com/office/officeart/2005/8/layout/vProcess5"/>
    <dgm:cxn modelId="{130C393E-33EC-43E3-8A03-E7DF3E7E6C26}" type="presParOf" srcId="{E6A0A629-2F1C-4402-8CB2-680229EBAF26}" destId="{227AAED3-45EB-487D-8021-908D710D7F5F}" srcOrd="7" destOrd="0" presId="urn:microsoft.com/office/officeart/2005/8/layout/vProcess5"/>
    <dgm:cxn modelId="{8582F119-B0C6-4504-8524-2A49835E6D50}" type="presParOf" srcId="{E6A0A629-2F1C-4402-8CB2-680229EBAF26}" destId="{14955820-3098-4358-A432-0DC42D4E53F1}"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AF9C3D-512F-4ED3-843C-1C7A0EADB5AA}" type="doc">
      <dgm:prSet loTypeId="urn:microsoft.com/office/officeart/2016/7/layout/VerticalHollowActionList" loCatId="List" qsTypeId="urn:microsoft.com/office/officeart/2005/8/quickstyle/simple1" qsCatId="simple" csTypeId="urn:microsoft.com/office/officeart/2005/8/colors/colorful1" csCatId="colorful"/>
      <dgm:spPr/>
      <dgm:t>
        <a:bodyPr/>
        <a:lstStyle/>
        <a:p>
          <a:endParaRPr lang="en-US"/>
        </a:p>
      </dgm:t>
    </dgm:pt>
    <dgm:pt modelId="{E9F7023A-57DD-4983-BE97-99FD3D58E41B}">
      <dgm:prSet/>
      <dgm:spPr/>
      <dgm:t>
        <a:bodyPr/>
        <a:lstStyle/>
        <a:p>
          <a:r>
            <a:rPr lang="en-US"/>
            <a:t>Perform</a:t>
          </a:r>
        </a:p>
      </dgm:t>
    </dgm:pt>
    <dgm:pt modelId="{EA482CA3-9339-451C-A3D7-F7BEC6ED3EDC}" type="parTrans" cxnId="{DB9391B0-9EDB-4253-8B8A-A1E56E8295CB}">
      <dgm:prSet/>
      <dgm:spPr/>
      <dgm:t>
        <a:bodyPr/>
        <a:lstStyle/>
        <a:p>
          <a:endParaRPr lang="en-US"/>
        </a:p>
      </dgm:t>
    </dgm:pt>
    <dgm:pt modelId="{A08BF7D8-3B47-4AF1-AE24-2CA999E43285}" type="sibTrans" cxnId="{DB9391B0-9EDB-4253-8B8A-A1E56E8295CB}">
      <dgm:prSet/>
      <dgm:spPr/>
      <dgm:t>
        <a:bodyPr/>
        <a:lstStyle/>
        <a:p>
          <a:endParaRPr lang="en-US"/>
        </a:p>
      </dgm:t>
    </dgm:pt>
    <dgm:pt modelId="{BCD87E8D-F94D-4882-A7E9-DA4D70D9EA9A}">
      <dgm:prSet/>
      <dgm:spPr/>
      <dgm:t>
        <a:bodyPr/>
        <a:lstStyle/>
        <a:p>
          <a:r>
            <a:rPr lang="en-US"/>
            <a:t>Sentiment Analysis</a:t>
          </a:r>
          <a:br>
            <a:rPr lang="en-US"/>
          </a:br>
          <a:r>
            <a:rPr lang="en-US"/>
            <a:t>Summary Sentiment: Perform sentiment analysis on the summary to see if the tone of the summary correlates with user ratings or other features.</a:t>
          </a:r>
        </a:p>
      </dgm:t>
    </dgm:pt>
    <dgm:pt modelId="{22D7CA22-DAF5-487B-B400-356717C01AD7}" type="parTrans" cxnId="{CDC103DB-1E24-4631-8D65-992888C5AB46}">
      <dgm:prSet/>
      <dgm:spPr/>
      <dgm:t>
        <a:bodyPr/>
        <a:lstStyle/>
        <a:p>
          <a:endParaRPr lang="en-US"/>
        </a:p>
      </dgm:t>
    </dgm:pt>
    <dgm:pt modelId="{7ADD5246-D6F5-4DA7-AEC9-CBEC6551489C}" type="sibTrans" cxnId="{CDC103DB-1E24-4631-8D65-992888C5AB46}">
      <dgm:prSet/>
      <dgm:spPr/>
      <dgm:t>
        <a:bodyPr/>
        <a:lstStyle/>
        <a:p>
          <a:endParaRPr lang="en-US"/>
        </a:p>
      </dgm:t>
    </dgm:pt>
    <dgm:pt modelId="{77C6C42F-5C1F-49A1-B3C2-360489E6B094}">
      <dgm:prSet/>
      <dgm:spPr/>
      <dgm:t>
        <a:bodyPr/>
        <a:lstStyle/>
        <a:p>
          <a:r>
            <a:rPr lang="en-US"/>
            <a:t>Create</a:t>
          </a:r>
        </a:p>
      </dgm:t>
    </dgm:pt>
    <dgm:pt modelId="{552BE8DF-5A36-4474-BF02-576BA64BED49}" type="parTrans" cxnId="{FC96E7B5-F122-4EF1-877F-B3B86201C869}">
      <dgm:prSet/>
      <dgm:spPr/>
      <dgm:t>
        <a:bodyPr/>
        <a:lstStyle/>
        <a:p>
          <a:endParaRPr lang="en-US"/>
        </a:p>
      </dgm:t>
    </dgm:pt>
    <dgm:pt modelId="{D48E0E12-97C6-4897-BD74-C45D9CB5AAA0}" type="sibTrans" cxnId="{FC96E7B5-F122-4EF1-877F-B3B86201C869}">
      <dgm:prSet/>
      <dgm:spPr/>
      <dgm:t>
        <a:bodyPr/>
        <a:lstStyle/>
        <a:p>
          <a:endParaRPr lang="en-US"/>
        </a:p>
      </dgm:t>
    </dgm:pt>
    <dgm:pt modelId="{B3A3A376-AF53-483E-BEF2-2BE100D6DB36}">
      <dgm:prSet/>
      <dgm:spPr/>
      <dgm:t>
        <a:bodyPr/>
        <a:lstStyle/>
        <a:p>
          <a:r>
            <a:rPr lang="en-US"/>
            <a:t>**Network Analysis</a:t>
          </a:r>
          <a:br>
            <a:rPr lang="en-US"/>
          </a:br>
          <a:r>
            <a:rPr lang="en-US"/>
            <a:t>Actor Collaboration: Create a network graph to analyze frequent collaborations between actors.</a:t>
          </a:r>
        </a:p>
      </dgm:t>
    </dgm:pt>
    <dgm:pt modelId="{D998DE6C-399D-4B06-8BE3-399B93F4801F}" type="parTrans" cxnId="{AC9D6335-E5D3-4B2F-9A28-7010204536B0}">
      <dgm:prSet/>
      <dgm:spPr/>
      <dgm:t>
        <a:bodyPr/>
        <a:lstStyle/>
        <a:p>
          <a:endParaRPr lang="en-US"/>
        </a:p>
      </dgm:t>
    </dgm:pt>
    <dgm:pt modelId="{268B4753-44DB-4915-ADBF-87AC7A584177}" type="sibTrans" cxnId="{AC9D6335-E5D3-4B2F-9A28-7010204536B0}">
      <dgm:prSet/>
      <dgm:spPr/>
      <dgm:t>
        <a:bodyPr/>
        <a:lstStyle/>
        <a:p>
          <a:endParaRPr lang="en-US"/>
        </a:p>
      </dgm:t>
    </dgm:pt>
    <dgm:pt modelId="{4855B4C3-558A-4A5C-90C3-A4F8AE35918D}">
      <dgm:prSet/>
      <dgm:spPr/>
      <dgm:t>
        <a:bodyPr/>
        <a:lstStyle/>
        <a:p>
          <a:r>
            <a:rPr lang="en-US"/>
            <a:t>Analyze</a:t>
          </a:r>
        </a:p>
      </dgm:t>
    </dgm:pt>
    <dgm:pt modelId="{BD978338-4A50-463A-AE08-DCF0CD64DBFE}" type="parTrans" cxnId="{10051809-8208-44BE-9EFD-9EB0F33318E2}">
      <dgm:prSet/>
      <dgm:spPr/>
      <dgm:t>
        <a:bodyPr/>
        <a:lstStyle/>
        <a:p>
          <a:endParaRPr lang="en-US"/>
        </a:p>
      </dgm:t>
    </dgm:pt>
    <dgm:pt modelId="{71738F82-00F9-474C-9709-388494F1632A}" type="sibTrans" cxnId="{10051809-8208-44BE-9EFD-9EB0F33318E2}">
      <dgm:prSet/>
      <dgm:spPr/>
      <dgm:t>
        <a:bodyPr/>
        <a:lstStyle/>
        <a:p>
          <a:endParaRPr lang="en-US"/>
        </a:p>
      </dgm:t>
    </dgm:pt>
    <dgm:pt modelId="{C02DC188-3D59-4E9D-8EAE-1FA0A8D1EA95}">
      <dgm:prSet/>
      <dgm:spPr/>
      <dgm:t>
        <a:bodyPr/>
        <a:lstStyle/>
        <a:p>
          <a:r>
            <a:rPr lang="en-US"/>
            <a:t>Time-Series Analysis</a:t>
          </a:r>
          <a:br>
            <a:rPr lang="en-US"/>
          </a:br>
          <a:r>
            <a:rPr lang="en-US"/>
            <a:t>Rating Over Time: Analyze how ratings evolve over time for long-running series.</a:t>
          </a:r>
        </a:p>
      </dgm:t>
    </dgm:pt>
    <dgm:pt modelId="{C2C64284-899D-4B25-8B45-9FCA09EAFB33}" type="parTrans" cxnId="{E9741CB6-F199-4BEF-AFAB-1CAEBFB43BDA}">
      <dgm:prSet/>
      <dgm:spPr/>
      <dgm:t>
        <a:bodyPr/>
        <a:lstStyle/>
        <a:p>
          <a:endParaRPr lang="en-US"/>
        </a:p>
      </dgm:t>
    </dgm:pt>
    <dgm:pt modelId="{89C990E2-E8EC-400B-87FD-4D4B5DAB6832}" type="sibTrans" cxnId="{E9741CB6-F199-4BEF-AFAB-1CAEBFB43BDA}">
      <dgm:prSet/>
      <dgm:spPr/>
      <dgm:t>
        <a:bodyPr/>
        <a:lstStyle/>
        <a:p>
          <a:endParaRPr lang="en-US"/>
        </a:p>
      </dgm:t>
    </dgm:pt>
    <dgm:pt modelId="{FA0ABE28-D042-4036-9B58-BA1B35ECA3A5}">
      <dgm:prSet/>
      <dgm:spPr/>
      <dgm:t>
        <a:bodyPr/>
        <a:lstStyle/>
        <a:p>
          <a:r>
            <a:rPr lang="en-US"/>
            <a:t>Market</a:t>
          </a:r>
        </a:p>
      </dgm:t>
    </dgm:pt>
    <dgm:pt modelId="{A9A1E1E2-1595-4C26-8E9B-3791535AAC57}" type="parTrans" cxnId="{3D02B228-91C3-48A6-9C6A-89DC4484D58E}">
      <dgm:prSet/>
      <dgm:spPr/>
      <dgm:t>
        <a:bodyPr/>
        <a:lstStyle/>
        <a:p>
          <a:endParaRPr lang="en-US"/>
        </a:p>
      </dgm:t>
    </dgm:pt>
    <dgm:pt modelId="{A8E5CD6A-DA21-47F7-BC36-DB6A1B57391F}" type="sibTrans" cxnId="{3D02B228-91C3-48A6-9C6A-89DC4484D58E}">
      <dgm:prSet/>
      <dgm:spPr/>
      <dgm:t>
        <a:bodyPr/>
        <a:lstStyle/>
        <a:p>
          <a:endParaRPr lang="en-US"/>
        </a:p>
      </dgm:t>
    </dgm:pt>
    <dgm:pt modelId="{9691E3B7-F243-45D0-A847-B569355F2A62}">
      <dgm:prSet/>
      <dgm:spPr/>
      <dgm:t>
        <a:bodyPr/>
        <a:lstStyle/>
        <a:p>
          <a:r>
            <a:rPr lang="en-US"/>
            <a:t>Market Research</a:t>
          </a:r>
          <a:br>
            <a:rPr lang="en-US"/>
          </a:br>
          <a:r>
            <a:rPr lang="en-US"/>
            <a:t>Target Audience: Use the certificate and genre information to identify target demographics for marketing anime-related products.</a:t>
          </a:r>
        </a:p>
      </dgm:t>
    </dgm:pt>
    <dgm:pt modelId="{2E722C65-E76C-4ACE-8E34-BD9B32688160}" type="parTrans" cxnId="{266E3E86-F948-493B-B4AC-1D2FDDAAB162}">
      <dgm:prSet/>
      <dgm:spPr/>
      <dgm:t>
        <a:bodyPr/>
        <a:lstStyle/>
        <a:p>
          <a:endParaRPr lang="en-US"/>
        </a:p>
      </dgm:t>
    </dgm:pt>
    <dgm:pt modelId="{CF9AA9AA-5710-4316-BD33-A34445C7CFFC}" type="sibTrans" cxnId="{266E3E86-F948-493B-B4AC-1D2FDDAAB162}">
      <dgm:prSet/>
      <dgm:spPr/>
      <dgm:t>
        <a:bodyPr/>
        <a:lstStyle/>
        <a:p>
          <a:endParaRPr lang="en-US"/>
        </a:p>
      </dgm:t>
    </dgm:pt>
    <dgm:pt modelId="{1C1B2E10-067B-484E-94B3-BCF927908D31}">
      <dgm:prSet/>
      <dgm:spPr/>
      <dgm:t>
        <a:bodyPr/>
        <a:lstStyle/>
        <a:p>
          <a:r>
            <a:rPr lang="en-US"/>
            <a:t>Study</a:t>
          </a:r>
        </a:p>
      </dgm:t>
    </dgm:pt>
    <dgm:pt modelId="{845ACC58-DEF4-4ACA-9244-27E8E2430784}" type="parTrans" cxnId="{716D9353-7384-482B-BB00-CAEEA97F638D}">
      <dgm:prSet/>
      <dgm:spPr/>
      <dgm:t>
        <a:bodyPr/>
        <a:lstStyle/>
        <a:p>
          <a:endParaRPr lang="en-US"/>
        </a:p>
      </dgm:t>
    </dgm:pt>
    <dgm:pt modelId="{CE99B21C-B19F-41A7-94EA-E1A2CB7768BC}" type="sibTrans" cxnId="{716D9353-7384-482B-BB00-CAEEA97F638D}">
      <dgm:prSet/>
      <dgm:spPr/>
      <dgm:t>
        <a:bodyPr/>
        <a:lstStyle/>
        <a:p>
          <a:endParaRPr lang="en-US"/>
        </a:p>
      </dgm:t>
    </dgm:pt>
    <dgm:pt modelId="{6958A57B-632E-469C-92CA-61493CC963E3}">
      <dgm:prSet/>
      <dgm:spPr/>
      <dgm:t>
        <a:bodyPr/>
        <a:lstStyle/>
        <a:p>
          <a:r>
            <a:rPr lang="en-US"/>
            <a:t>Academic Research</a:t>
          </a:r>
          <a:br>
            <a:rPr lang="en-US"/>
          </a:br>
          <a:r>
            <a:rPr lang="en-US"/>
            <a:t>Cultural Impact: Study the cultural impact of anime by analyzing its popularity, genres, and actors.</a:t>
          </a:r>
        </a:p>
      </dgm:t>
    </dgm:pt>
    <dgm:pt modelId="{5E5C7460-6C46-49CC-AC5F-FE44735AAEB7}" type="parTrans" cxnId="{F3B44333-B23F-40F8-B93B-42B0A48B6F98}">
      <dgm:prSet/>
      <dgm:spPr/>
      <dgm:t>
        <a:bodyPr/>
        <a:lstStyle/>
        <a:p>
          <a:endParaRPr lang="en-US"/>
        </a:p>
      </dgm:t>
    </dgm:pt>
    <dgm:pt modelId="{8836E37E-6887-4863-8706-2235CDE020E2}" type="sibTrans" cxnId="{F3B44333-B23F-40F8-B93B-42B0A48B6F98}">
      <dgm:prSet/>
      <dgm:spPr/>
      <dgm:t>
        <a:bodyPr/>
        <a:lstStyle/>
        <a:p>
          <a:endParaRPr lang="en-US"/>
        </a:p>
      </dgm:t>
    </dgm:pt>
    <dgm:pt modelId="{8FCD3EB0-D44B-460E-B057-587635812E64}" type="pres">
      <dgm:prSet presAssocID="{9BAF9C3D-512F-4ED3-843C-1C7A0EADB5AA}" presName="Name0" presStyleCnt="0">
        <dgm:presLayoutVars>
          <dgm:dir/>
          <dgm:animLvl val="lvl"/>
          <dgm:resizeHandles val="exact"/>
        </dgm:presLayoutVars>
      </dgm:prSet>
      <dgm:spPr/>
    </dgm:pt>
    <dgm:pt modelId="{78C10A2E-4682-411B-9AAB-1A383B36443B}" type="pres">
      <dgm:prSet presAssocID="{E9F7023A-57DD-4983-BE97-99FD3D58E41B}" presName="linNode" presStyleCnt="0"/>
      <dgm:spPr/>
    </dgm:pt>
    <dgm:pt modelId="{970E1546-1578-4D7D-9C45-85428496E4A6}" type="pres">
      <dgm:prSet presAssocID="{E9F7023A-57DD-4983-BE97-99FD3D58E41B}" presName="parentText" presStyleLbl="solidFgAcc1" presStyleIdx="0" presStyleCnt="5">
        <dgm:presLayoutVars>
          <dgm:chMax val="1"/>
          <dgm:bulletEnabled/>
        </dgm:presLayoutVars>
      </dgm:prSet>
      <dgm:spPr/>
    </dgm:pt>
    <dgm:pt modelId="{79384868-5953-4F80-9025-47F278CDC2C9}" type="pres">
      <dgm:prSet presAssocID="{E9F7023A-57DD-4983-BE97-99FD3D58E41B}" presName="descendantText" presStyleLbl="alignNode1" presStyleIdx="0" presStyleCnt="5">
        <dgm:presLayoutVars>
          <dgm:bulletEnabled/>
        </dgm:presLayoutVars>
      </dgm:prSet>
      <dgm:spPr/>
    </dgm:pt>
    <dgm:pt modelId="{30BCBBC8-B935-42FD-9BA9-73EE5F3FA75B}" type="pres">
      <dgm:prSet presAssocID="{A08BF7D8-3B47-4AF1-AE24-2CA999E43285}" presName="sp" presStyleCnt="0"/>
      <dgm:spPr/>
    </dgm:pt>
    <dgm:pt modelId="{36356E9D-ECB2-471A-8BCF-F5C9FC2A1761}" type="pres">
      <dgm:prSet presAssocID="{77C6C42F-5C1F-49A1-B3C2-360489E6B094}" presName="linNode" presStyleCnt="0"/>
      <dgm:spPr/>
    </dgm:pt>
    <dgm:pt modelId="{3802CEA4-0B27-443D-B342-AAE26BE67305}" type="pres">
      <dgm:prSet presAssocID="{77C6C42F-5C1F-49A1-B3C2-360489E6B094}" presName="parentText" presStyleLbl="solidFgAcc1" presStyleIdx="1" presStyleCnt="5">
        <dgm:presLayoutVars>
          <dgm:chMax val="1"/>
          <dgm:bulletEnabled/>
        </dgm:presLayoutVars>
      </dgm:prSet>
      <dgm:spPr/>
    </dgm:pt>
    <dgm:pt modelId="{C31D777F-647A-4CF9-86C0-BB44D8EE4ED7}" type="pres">
      <dgm:prSet presAssocID="{77C6C42F-5C1F-49A1-B3C2-360489E6B094}" presName="descendantText" presStyleLbl="alignNode1" presStyleIdx="1" presStyleCnt="5">
        <dgm:presLayoutVars>
          <dgm:bulletEnabled/>
        </dgm:presLayoutVars>
      </dgm:prSet>
      <dgm:spPr/>
    </dgm:pt>
    <dgm:pt modelId="{44A72965-95C3-432A-B7CE-FCF5154ED85E}" type="pres">
      <dgm:prSet presAssocID="{D48E0E12-97C6-4897-BD74-C45D9CB5AAA0}" presName="sp" presStyleCnt="0"/>
      <dgm:spPr/>
    </dgm:pt>
    <dgm:pt modelId="{4F69903C-F53B-41B8-870D-A267DB99AFA8}" type="pres">
      <dgm:prSet presAssocID="{4855B4C3-558A-4A5C-90C3-A4F8AE35918D}" presName="linNode" presStyleCnt="0"/>
      <dgm:spPr/>
    </dgm:pt>
    <dgm:pt modelId="{C819B295-364D-46F6-8F67-2665493A9DF2}" type="pres">
      <dgm:prSet presAssocID="{4855B4C3-558A-4A5C-90C3-A4F8AE35918D}" presName="parentText" presStyleLbl="solidFgAcc1" presStyleIdx="2" presStyleCnt="5">
        <dgm:presLayoutVars>
          <dgm:chMax val="1"/>
          <dgm:bulletEnabled/>
        </dgm:presLayoutVars>
      </dgm:prSet>
      <dgm:spPr/>
    </dgm:pt>
    <dgm:pt modelId="{9C9CDE0F-6CA6-4866-9B6F-C9A3B1496F5B}" type="pres">
      <dgm:prSet presAssocID="{4855B4C3-558A-4A5C-90C3-A4F8AE35918D}" presName="descendantText" presStyleLbl="alignNode1" presStyleIdx="2" presStyleCnt="5">
        <dgm:presLayoutVars>
          <dgm:bulletEnabled/>
        </dgm:presLayoutVars>
      </dgm:prSet>
      <dgm:spPr/>
    </dgm:pt>
    <dgm:pt modelId="{671E9AFA-DDA9-4486-8F2D-E44E0084FEB9}" type="pres">
      <dgm:prSet presAssocID="{71738F82-00F9-474C-9709-388494F1632A}" presName="sp" presStyleCnt="0"/>
      <dgm:spPr/>
    </dgm:pt>
    <dgm:pt modelId="{EF81D1BB-7B6D-4D50-9FF1-1D91A1C4A6E0}" type="pres">
      <dgm:prSet presAssocID="{FA0ABE28-D042-4036-9B58-BA1B35ECA3A5}" presName="linNode" presStyleCnt="0"/>
      <dgm:spPr/>
    </dgm:pt>
    <dgm:pt modelId="{C3BCB0CD-BB59-4A22-89A3-DD85F9EAB065}" type="pres">
      <dgm:prSet presAssocID="{FA0ABE28-D042-4036-9B58-BA1B35ECA3A5}" presName="parentText" presStyleLbl="solidFgAcc1" presStyleIdx="3" presStyleCnt="5">
        <dgm:presLayoutVars>
          <dgm:chMax val="1"/>
          <dgm:bulletEnabled/>
        </dgm:presLayoutVars>
      </dgm:prSet>
      <dgm:spPr/>
    </dgm:pt>
    <dgm:pt modelId="{C8FAF8F0-81DF-42D3-8D5C-5C81CA2AB799}" type="pres">
      <dgm:prSet presAssocID="{FA0ABE28-D042-4036-9B58-BA1B35ECA3A5}" presName="descendantText" presStyleLbl="alignNode1" presStyleIdx="3" presStyleCnt="5">
        <dgm:presLayoutVars>
          <dgm:bulletEnabled/>
        </dgm:presLayoutVars>
      </dgm:prSet>
      <dgm:spPr/>
    </dgm:pt>
    <dgm:pt modelId="{CB180AFE-8DA7-4553-B067-4865C8D85BA4}" type="pres">
      <dgm:prSet presAssocID="{A8E5CD6A-DA21-47F7-BC36-DB6A1B57391F}" presName="sp" presStyleCnt="0"/>
      <dgm:spPr/>
    </dgm:pt>
    <dgm:pt modelId="{3C2FA145-D6E3-411E-85F4-E54CFE771171}" type="pres">
      <dgm:prSet presAssocID="{1C1B2E10-067B-484E-94B3-BCF927908D31}" presName="linNode" presStyleCnt="0"/>
      <dgm:spPr/>
    </dgm:pt>
    <dgm:pt modelId="{D5ACE413-0C76-4F55-9952-8F8AF25E8352}" type="pres">
      <dgm:prSet presAssocID="{1C1B2E10-067B-484E-94B3-BCF927908D31}" presName="parentText" presStyleLbl="solidFgAcc1" presStyleIdx="4" presStyleCnt="5">
        <dgm:presLayoutVars>
          <dgm:chMax val="1"/>
          <dgm:bulletEnabled/>
        </dgm:presLayoutVars>
      </dgm:prSet>
      <dgm:spPr/>
    </dgm:pt>
    <dgm:pt modelId="{65BE36D2-205D-42EB-84D4-8BED33C5D838}" type="pres">
      <dgm:prSet presAssocID="{1C1B2E10-067B-484E-94B3-BCF927908D31}" presName="descendantText" presStyleLbl="alignNode1" presStyleIdx="4" presStyleCnt="5">
        <dgm:presLayoutVars>
          <dgm:bulletEnabled/>
        </dgm:presLayoutVars>
      </dgm:prSet>
      <dgm:spPr/>
    </dgm:pt>
  </dgm:ptLst>
  <dgm:cxnLst>
    <dgm:cxn modelId="{10051809-8208-44BE-9EFD-9EB0F33318E2}" srcId="{9BAF9C3D-512F-4ED3-843C-1C7A0EADB5AA}" destId="{4855B4C3-558A-4A5C-90C3-A4F8AE35918D}" srcOrd="2" destOrd="0" parTransId="{BD978338-4A50-463A-AE08-DCF0CD64DBFE}" sibTransId="{71738F82-00F9-474C-9709-388494F1632A}"/>
    <dgm:cxn modelId="{3ADF4415-6552-4710-9C09-3A0E5526030C}" type="presOf" srcId="{B3A3A376-AF53-483E-BEF2-2BE100D6DB36}" destId="{C31D777F-647A-4CF9-86C0-BB44D8EE4ED7}" srcOrd="0" destOrd="0" presId="urn:microsoft.com/office/officeart/2016/7/layout/VerticalHollowActionList"/>
    <dgm:cxn modelId="{3D02B228-91C3-48A6-9C6A-89DC4484D58E}" srcId="{9BAF9C3D-512F-4ED3-843C-1C7A0EADB5AA}" destId="{FA0ABE28-D042-4036-9B58-BA1B35ECA3A5}" srcOrd="3" destOrd="0" parTransId="{A9A1E1E2-1595-4C26-8E9B-3791535AAC57}" sibTransId="{A8E5CD6A-DA21-47F7-BC36-DB6A1B57391F}"/>
    <dgm:cxn modelId="{F3B44333-B23F-40F8-B93B-42B0A48B6F98}" srcId="{1C1B2E10-067B-484E-94B3-BCF927908D31}" destId="{6958A57B-632E-469C-92CA-61493CC963E3}" srcOrd="0" destOrd="0" parTransId="{5E5C7460-6C46-49CC-AC5F-FE44735AAEB7}" sibTransId="{8836E37E-6887-4863-8706-2235CDE020E2}"/>
    <dgm:cxn modelId="{AC9D6335-E5D3-4B2F-9A28-7010204536B0}" srcId="{77C6C42F-5C1F-49A1-B3C2-360489E6B094}" destId="{B3A3A376-AF53-483E-BEF2-2BE100D6DB36}" srcOrd="0" destOrd="0" parTransId="{D998DE6C-399D-4B06-8BE3-399B93F4801F}" sibTransId="{268B4753-44DB-4915-ADBF-87AC7A584177}"/>
    <dgm:cxn modelId="{BBDF5E5B-EE6D-4E06-B6E4-D6FF0D66F50F}" type="presOf" srcId="{4855B4C3-558A-4A5C-90C3-A4F8AE35918D}" destId="{C819B295-364D-46F6-8F67-2665493A9DF2}" srcOrd="0" destOrd="0" presId="urn:microsoft.com/office/officeart/2016/7/layout/VerticalHollowActionList"/>
    <dgm:cxn modelId="{B3078262-78DB-4689-A75E-E18C2DEA35B6}" type="presOf" srcId="{1C1B2E10-067B-484E-94B3-BCF927908D31}" destId="{D5ACE413-0C76-4F55-9952-8F8AF25E8352}" srcOrd="0" destOrd="0" presId="urn:microsoft.com/office/officeart/2016/7/layout/VerticalHollowActionList"/>
    <dgm:cxn modelId="{5862F264-785A-4F51-895C-68B4CB4F2A34}" type="presOf" srcId="{9691E3B7-F243-45D0-A847-B569355F2A62}" destId="{C8FAF8F0-81DF-42D3-8D5C-5C81CA2AB799}" srcOrd="0" destOrd="0" presId="urn:microsoft.com/office/officeart/2016/7/layout/VerticalHollowActionList"/>
    <dgm:cxn modelId="{716D9353-7384-482B-BB00-CAEEA97F638D}" srcId="{9BAF9C3D-512F-4ED3-843C-1C7A0EADB5AA}" destId="{1C1B2E10-067B-484E-94B3-BCF927908D31}" srcOrd="4" destOrd="0" parTransId="{845ACC58-DEF4-4ACA-9244-27E8E2430784}" sibTransId="{CE99B21C-B19F-41A7-94EA-E1A2CB7768BC}"/>
    <dgm:cxn modelId="{2E094356-A002-4364-A9E5-48C019471438}" type="presOf" srcId="{6958A57B-632E-469C-92CA-61493CC963E3}" destId="{65BE36D2-205D-42EB-84D4-8BED33C5D838}" srcOrd="0" destOrd="0" presId="urn:microsoft.com/office/officeart/2016/7/layout/VerticalHollowActionList"/>
    <dgm:cxn modelId="{EAAC787B-6B3F-45D8-A6AE-6895EDCA7C6A}" type="presOf" srcId="{E9F7023A-57DD-4983-BE97-99FD3D58E41B}" destId="{970E1546-1578-4D7D-9C45-85428496E4A6}" srcOrd="0" destOrd="0" presId="urn:microsoft.com/office/officeart/2016/7/layout/VerticalHollowActionList"/>
    <dgm:cxn modelId="{266E3E86-F948-493B-B4AC-1D2FDDAAB162}" srcId="{FA0ABE28-D042-4036-9B58-BA1B35ECA3A5}" destId="{9691E3B7-F243-45D0-A847-B569355F2A62}" srcOrd="0" destOrd="0" parTransId="{2E722C65-E76C-4ACE-8E34-BD9B32688160}" sibTransId="{CF9AA9AA-5710-4316-BD33-A34445C7CFFC}"/>
    <dgm:cxn modelId="{9DD8B79F-FC64-4FDD-8A5D-A415DC9829D2}" type="presOf" srcId="{C02DC188-3D59-4E9D-8EAE-1FA0A8D1EA95}" destId="{9C9CDE0F-6CA6-4866-9B6F-C9A3B1496F5B}" srcOrd="0" destOrd="0" presId="urn:microsoft.com/office/officeart/2016/7/layout/VerticalHollowActionList"/>
    <dgm:cxn modelId="{864B02A1-B4C0-4200-98BB-2964A7783A25}" type="presOf" srcId="{9BAF9C3D-512F-4ED3-843C-1C7A0EADB5AA}" destId="{8FCD3EB0-D44B-460E-B057-587635812E64}" srcOrd="0" destOrd="0" presId="urn:microsoft.com/office/officeart/2016/7/layout/VerticalHollowActionList"/>
    <dgm:cxn modelId="{DB9391B0-9EDB-4253-8B8A-A1E56E8295CB}" srcId="{9BAF9C3D-512F-4ED3-843C-1C7A0EADB5AA}" destId="{E9F7023A-57DD-4983-BE97-99FD3D58E41B}" srcOrd="0" destOrd="0" parTransId="{EA482CA3-9339-451C-A3D7-F7BEC6ED3EDC}" sibTransId="{A08BF7D8-3B47-4AF1-AE24-2CA999E43285}"/>
    <dgm:cxn modelId="{FC96E7B5-F122-4EF1-877F-B3B86201C869}" srcId="{9BAF9C3D-512F-4ED3-843C-1C7A0EADB5AA}" destId="{77C6C42F-5C1F-49A1-B3C2-360489E6B094}" srcOrd="1" destOrd="0" parTransId="{552BE8DF-5A36-4474-BF02-576BA64BED49}" sibTransId="{D48E0E12-97C6-4897-BD74-C45D9CB5AAA0}"/>
    <dgm:cxn modelId="{E9741CB6-F199-4BEF-AFAB-1CAEBFB43BDA}" srcId="{4855B4C3-558A-4A5C-90C3-A4F8AE35918D}" destId="{C02DC188-3D59-4E9D-8EAE-1FA0A8D1EA95}" srcOrd="0" destOrd="0" parTransId="{C2C64284-899D-4B25-8B45-9FCA09EAFB33}" sibTransId="{89C990E2-E8EC-400B-87FD-4D4B5DAB6832}"/>
    <dgm:cxn modelId="{CDC103DB-1E24-4631-8D65-992888C5AB46}" srcId="{E9F7023A-57DD-4983-BE97-99FD3D58E41B}" destId="{BCD87E8D-F94D-4882-A7E9-DA4D70D9EA9A}" srcOrd="0" destOrd="0" parTransId="{22D7CA22-DAF5-487B-B400-356717C01AD7}" sibTransId="{7ADD5246-D6F5-4DA7-AEC9-CBEC6551489C}"/>
    <dgm:cxn modelId="{347149E0-19F3-469C-9090-B4625BAD3F51}" type="presOf" srcId="{BCD87E8D-F94D-4882-A7E9-DA4D70D9EA9A}" destId="{79384868-5953-4F80-9025-47F278CDC2C9}" srcOrd="0" destOrd="0" presId="urn:microsoft.com/office/officeart/2016/7/layout/VerticalHollowActionList"/>
    <dgm:cxn modelId="{235343F3-A8EE-4273-972E-DDC30F9B931A}" type="presOf" srcId="{77C6C42F-5C1F-49A1-B3C2-360489E6B094}" destId="{3802CEA4-0B27-443D-B342-AAE26BE67305}" srcOrd="0" destOrd="0" presId="urn:microsoft.com/office/officeart/2016/7/layout/VerticalHollowActionList"/>
    <dgm:cxn modelId="{FF9925F5-4B9D-4267-BFF6-5888E6CB4EC1}" type="presOf" srcId="{FA0ABE28-D042-4036-9B58-BA1B35ECA3A5}" destId="{C3BCB0CD-BB59-4A22-89A3-DD85F9EAB065}" srcOrd="0" destOrd="0" presId="urn:microsoft.com/office/officeart/2016/7/layout/VerticalHollowActionList"/>
    <dgm:cxn modelId="{DA81D3CB-8FB6-439C-AE5B-9D64EDD91D63}" type="presParOf" srcId="{8FCD3EB0-D44B-460E-B057-587635812E64}" destId="{78C10A2E-4682-411B-9AAB-1A383B36443B}" srcOrd="0" destOrd="0" presId="urn:microsoft.com/office/officeart/2016/7/layout/VerticalHollowActionList"/>
    <dgm:cxn modelId="{46B423BE-2D45-4EBB-BE66-1DC5F66C74C4}" type="presParOf" srcId="{78C10A2E-4682-411B-9AAB-1A383B36443B}" destId="{970E1546-1578-4D7D-9C45-85428496E4A6}" srcOrd="0" destOrd="0" presId="urn:microsoft.com/office/officeart/2016/7/layout/VerticalHollowActionList"/>
    <dgm:cxn modelId="{04C6F559-4810-480A-BF0F-A02E01CF7D97}" type="presParOf" srcId="{78C10A2E-4682-411B-9AAB-1A383B36443B}" destId="{79384868-5953-4F80-9025-47F278CDC2C9}" srcOrd="1" destOrd="0" presId="urn:microsoft.com/office/officeart/2016/7/layout/VerticalHollowActionList"/>
    <dgm:cxn modelId="{C4397D7B-4E41-4906-B5BD-F7667A7C1AB0}" type="presParOf" srcId="{8FCD3EB0-D44B-460E-B057-587635812E64}" destId="{30BCBBC8-B935-42FD-9BA9-73EE5F3FA75B}" srcOrd="1" destOrd="0" presId="urn:microsoft.com/office/officeart/2016/7/layout/VerticalHollowActionList"/>
    <dgm:cxn modelId="{5D815E1D-6B39-4D6F-9A40-A581EAFF78BB}" type="presParOf" srcId="{8FCD3EB0-D44B-460E-B057-587635812E64}" destId="{36356E9D-ECB2-471A-8BCF-F5C9FC2A1761}" srcOrd="2" destOrd="0" presId="urn:microsoft.com/office/officeart/2016/7/layout/VerticalHollowActionList"/>
    <dgm:cxn modelId="{0B65F03F-265A-40FC-8BB1-372D912D97E9}" type="presParOf" srcId="{36356E9D-ECB2-471A-8BCF-F5C9FC2A1761}" destId="{3802CEA4-0B27-443D-B342-AAE26BE67305}" srcOrd="0" destOrd="0" presId="urn:microsoft.com/office/officeart/2016/7/layout/VerticalHollowActionList"/>
    <dgm:cxn modelId="{6D0A6D6B-E4BE-4C1F-A3EC-6EB424DDD0F3}" type="presParOf" srcId="{36356E9D-ECB2-471A-8BCF-F5C9FC2A1761}" destId="{C31D777F-647A-4CF9-86C0-BB44D8EE4ED7}" srcOrd="1" destOrd="0" presId="urn:microsoft.com/office/officeart/2016/7/layout/VerticalHollowActionList"/>
    <dgm:cxn modelId="{06C0EBB0-0A4D-44A9-9AD6-00A6F9940DA2}" type="presParOf" srcId="{8FCD3EB0-D44B-460E-B057-587635812E64}" destId="{44A72965-95C3-432A-B7CE-FCF5154ED85E}" srcOrd="3" destOrd="0" presId="urn:microsoft.com/office/officeart/2016/7/layout/VerticalHollowActionList"/>
    <dgm:cxn modelId="{B59894D0-5A81-4F15-AF39-7D5E347A5948}" type="presParOf" srcId="{8FCD3EB0-D44B-460E-B057-587635812E64}" destId="{4F69903C-F53B-41B8-870D-A267DB99AFA8}" srcOrd="4" destOrd="0" presId="urn:microsoft.com/office/officeart/2016/7/layout/VerticalHollowActionList"/>
    <dgm:cxn modelId="{62E0C6A4-C88B-473A-88A1-59A6EE151255}" type="presParOf" srcId="{4F69903C-F53B-41B8-870D-A267DB99AFA8}" destId="{C819B295-364D-46F6-8F67-2665493A9DF2}" srcOrd="0" destOrd="0" presId="urn:microsoft.com/office/officeart/2016/7/layout/VerticalHollowActionList"/>
    <dgm:cxn modelId="{45E9B3C9-5E0D-45A7-AE36-565F662EB5D1}" type="presParOf" srcId="{4F69903C-F53B-41B8-870D-A267DB99AFA8}" destId="{9C9CDE0F-6CA6-4866-9B6F-C9A3B1496F5B}" srcOrd="1" destOrd="0" presId="urn:microsoft.com/office/officeart/2016/7/layout/VerticalHollowActionList"/>
    <dgm:cxn modelId="{EAC5E434-0659-4CC0-A8F0-164E67EEBEFA}" type="presParOf" srcId="{8FCD3EB0-D44B-460E-B057-587635812E64}" destId="{671E9AFA-DDA9-4486-8F2D-E44E0084FEB9}" srcOrd="5" destOrd="0" presId="urn:microsoft.com/office/officeart/2016/7/layout/VerticalHollowActionList"/>
    <dgm:cxn modelId="{C8C20853-968F-4207-8C79-F05782ECBA7A}" type="presParOf" srcId="{8FCD3EB0-D44B-460E-B057-587635812E64}" destId="{EF81D1BB-7B6D-4D50-9FF1-1D91A1C4A6E0}" srcOrd="6" destOrd="0" presId="urn:microsoft.com/office/officeart/2016/7/layout/VerticalHollowActionList"/>
    <dgm:cxn modelId="{AC21F607-0D48-4D1F-9DF4-E60393F5EFF4}" type="presParOf" srcId="{EF81D1BB-7B6D-4D50-9FF1-1D91A1C4A6E0}" destId="{C3BCB0CD-BB59-4A22-89A3-DD85F9EAB065}" srcOrd="0" destOrd="0" presId="urn:microsoft.com/office/officeart/2016/7/layout/VerticalHollowActionList"/>
    <dgm:cxn modelId="{4D5B62B3-A49F-46BB-A812-4C6F14069421}" type="presParOf" srcId="{EF81D1BB-7B6D-4D50-9FF1-1D91A1C4A6E0}" destId="{C8FAF8F0-81DF-42D3-8D5C-5C81CA2AB799}" srcOrd="1" destOrd="0" presId="urn:microsoft.com/office/officeart/2016/7/layout/VerticalHollowActionList"/>
    <dgm:cxn modelId="{87ADCAB1-66C1-4718-BCF8-4E94AA04CECD}" type="presParOf" srcId="{8FCD3EB0-D44B-460E-B057-587635812E64}" destId="{CB180AFE-8DA7-4553-B067-4865C8D85BA4}" srcOrd="7" destOrd="0" presId="urn:microsoft.com/office/officeart/2016/7/layout/VerticalHollowActionList"/>
    <dgm:cxn modelId="{9D0C43A7-5F3F-4EDD-A39F-748B18175734}" type="presParOf" srcId="{8FCD3EB0-D44B-460E-B057-587635812E64}" destId="{3C2FA145-D6E3-411E-85F4-E54CFE771171}" srcOrd="8" destOrd="0" presId="urn:microsoft.com/office/officeart/2016/7/layout/VerticalHollowActionList"/>
    <dgm:cxn modelId="{C953773E-9397-431B-90BB-9D354C26F5EF}" type="presParOf" srcId="{3C2FA145-D6E3-411E-85F4-E54CFE771171}" destId="{D5ACE413-0C76-4F55-9952-8F8AF25E8352}" srcOrd="0" destOrd="0" presId="urn:microsoft.com/office/officeart/2016/7/layout/VerticalHollowActionList"/>
    <dgm:cxn modelId="{C405C820-EB4F-4AB2-BDDE-764A28F08563}" type="presParOf" srcId="{3C2FA145-D6E3-411E-85F4-E54CFE771171}" destId="{65BE36D2-205D-42EB-84D4-8BED33C5D838}"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09C27D-33FE-4B0F-9606-53C29519BF8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A0648BB-E548-419A-9ACA-8E38F9E20BDC}">
      <dgm:prSet/>
      <dgm:spPr/>
      <dgm:t>
        <a:bodyPr/>
        <a:lstStyle/>
        <a:p>
          <a:r>
            <a:rPr lang="en-US" b="1"/>
            <a:t>Data Visualization</a:t>
          </a:r>
          <a:br>
            <a:rPr lang="en-US" b="1"/>
          </a:br>
          <a:r>
            <a:rPr lang="en-US" b="1"/>
            <a:t>Interactive Dashboards: Create dashboards to visualize the data and allow users to filter by various criteria like genre, year, or rating.</a:t>
          </a:r>
          <a:endParaRPr lang="en-US"/>
        </a:p>
      </dgm:t>
    </dgm:pt>
    <dgm:pt modelId="{65FCE4F9-8835-40E7-9598-60ABDE14EE8D}" type="parTrans" cxnId="{B56E2A53-87F0-4BC7-9F99-8D5C291D168B}">
      <dgm:prSet/>
      <dgm:spPr/>
      <dgm:t>
        <a:bodyPr/>
        <a:lstStyle/>
        <a:p>
          <a:endParaRPr lang="en-US"/>
        </a:p>
      </dgm:t>
    </dgm:pt>
    <dgm:pt modelId="{6493630F-502F-4D29-B570-12BDC933688B}" type="sibTrans" cxnId="{B56E2A53-87F0-4BC7-9F99-8D5C291D168B}">
      <dgm:prSet/>
      <dgm:spPr/>
      <dgm:t>
        <a:bodyPr/>
        <a:lstStyle/>
        <a:p>
          <a:endParaRPr lang="en-US"/>
        </a:p>
      </dgm:t>
    </dgm:pt>
    <dgm:pt modelId="{896B247C-9690-4899-A0AF-4AD811BBB945}">
      <dgm:prSet/>
      <dgm:spPr/>
      <dgm:t>
        <a:bodyPr/>
        <a:lstStyle/>
        <a:p>
          <a:r>
            <a:rPr lang="en-US" b="1"/>
            <a:t>Natural Language Processing (NLP)</a:t>
          </a:r>
          <a:br>
            <a:rPr lang="en-US" b="1"/>
          </a:br>
          <a:r>
            <a:rPr lang="en-US" b="1"/>
            <a:t>Topic Modeling: Use NLP techniques to identify common themes or topics in the summaries.</a:t>
          </a:r>
          <a:endParaRPr lang="en-US"/>
        </a:p>
      </dgm:t>
    </dgm:pt>
    <dgm:pt modelId="{D2567A71-8346-4F16-B9BC-B3F49615B63F}" type="parTrans" cxnId="{FC878E88-5C40-4C94-9B7D-97CAFB6EB85E}">
      <dgm:prSet/>
      <dgm:spPr/>
      <dgm:t>
        <a:bodyPr/>
        <a:lstStyle/>
        <a:p>
          <a:endParaRPr lang="en-US"/>
        </a:p>
      </dgm:t>
    </dgm:pt>
    <dgm:pt modelId="{16384DB4-3101-47BE-925E-0E7AC8586461}" type="sibTrans" cxnId="{FC878E88-5C40-4C94-9B7D-97CAFB6EB85E}">
      <dgm:prSet/>
      <dgm:spPr/>
      <dgm:t>
        <a:bodyPr/>
        <a:lstStyle/>
        <a:p>
          <a:endParaRPr lang="en-US"/>
        </a:p>
      </dgm:t>
    </dgm:pt>
    <dgm:pt modelId="{2AE3484F-4384-417F-81FA-1B6235276961}">
      <dgm:prSet/>
      <dgm:spPr/>
      <dgm:t>
        <a:bodyPr/>
        <a:lstStyle/>
        <a:p>
          <a:r>
            <a:rPr lang="en-US"/>
            <a:t>By leveraging Python for data analysis, you can use libraries like Pandas for data manipulation, Matplotlib and Seaborn for data visualization, and scikit-learn for machine learning to extract valuable insights from this dataset.</a:t>
          </a:r>
        </a:p>
      </dgm:t>
    </dgm:pt>
    <dgm:pt modelId="{BAFF15B0-B561-41BA-AE7A-93586222604C}" type="parTrans" cxnId="{B8A32E41-B082-4E65-B801-0CBBA4290C11}">
      <dgm:prSet/>
      <dgm:spPr/>
      <dgm:t>
        <a:bodyPr/>
        <a:lstStyle/>
        <a:p>
          <a:endParaRPr lang="en-US"/>
        </a:p>
      </dgm:t>
    </dgm:pt>
    <dgm:pt modelId="{4482A1AE-C52B-479E-947E-8140E835B7DA}" type="sibTrans" cxnId="{B8A32E41-B082-4E65-B801-0CBBA4290C11}">
      <dgm:prSet/>
      <dgm:spPr/>
      <dgm:t>
        <a:bodyPr/>
        <a:lstStyle/>
        <a:p>
          <a:endParaRPr lang="en-US"/>
        </a:p>
      </dgm:t>
    </dgm:pt>
    <dgm:pt modelId="{FA5C963C-FDA2-427A-AD36-8F459E9BD02D}" type="pres">
      <dgm:prSet presAssocID="{BC09C27D-33FE-4B0F-9606-53C29519BF85}" presName="linear" presStyleCnt="0">
        <dgm:presLayoutVars>
          <dgm:animLvl val="lvl"/>
          <dgm:resizeHandles val="exact"/>
        </dgm:presLayoutVars>
      </dgm:prSet>
      <dgm:spPr/>
    </dgm:pt>
    <dgm:pt modelId="{F1BB8D30-CC96-4613-9193-02A4A133CAA8}" type="pres">
      <dgm:prSet presAssocID="{FA0648BB-E548-419A-9ACA-8E38F9E20BDC}" presName="parentText" presStyleLbl="node1" presStyleIdx="0" presStyleCnt="3">
        <dgm:presLayoutVars>
          <dgm:chMax val="0"/>
          <dgm:bulletEnabled val="1"/>
        </dgm:presLayoutVars>
      </dgm:prSet>
      <dgm:spPr/>
    </dgm:pt>
    <dgm:pt modelId="{FD4F81CA-E9DB-4359-A765-A22589061AB0}" type="pres">
      <dgm:prSet presAssocID="{6493630F-502F-4D29-B570-12BDC933688B}" presName="spacer" presStyleCnt="0"/>
      <dgm:spPr/>
    </dgm:pt>
    <dgm:pt modelId="{CE646ED1-056F-4673-81FD-DA875A97FBCB}" type="pres">
      <dgm:prSet presAssocID="{896B247C-9690-4899-A0AF-4AD811BBB945}" presName="parentText" presStyleLbl="node1" presStyleIdx="1" presStyleCnt="3">
        <dgm:presLayoutVars>
          <dgm:chMax val="0"/>
          <dgm:bulletEnabled val="1"/>
        </dgm:presLayoutVars>
      </dgm:prSet>
      <dgm:spPr/>
    </dgm:pt>
    <dgm:pt modelId="{FF0133A5-53B8-4920-BA98-8D54F274B036}" type="pres">
      <dgm:prSet presAssocID="{16384DB4-3101-47BE-925E-0E7AC8586461}" presName="spacer" presStyleCnt="0"/>
      <dgm:spPr/>
    </dgm:pt>
    <dgm:pt modelId="{7FB40DCC-AD0D-46EB-BF5A-201AA31E44B8}" type="pres">
      <dgm:prSet presAssocID="{2AE3484F-4384-417F-81FA-1B6235276961}" presName="parentText" presStyleLbl="node1" presStyleIdx="2" presStyleCnt="3">
        <dgm:presLayoutVars>
          <dgm:chMax val="0"/>
          <dgm:bulletEnabled val="1"/>
        </dgm:presLayoutVars>
      </dgm:prSet>
      <dgm:spPr/>
    </dgm:pt>
  </dgm:ptLst>
  <dgm:cxnLst>
    <dgm:cxn modelId="{E8806B14-9835-46E9-A944-4D9391EF172D}" type="presOf" srcId="{BC09C27D-33FE-4B0F-9606-53C29519BF85}" destId="{FA5C963C-FDA2-427A-AD36-8F459E9BD02D}" srcOrd="0" destOrd="0" presId="urn:microsoft.com/office/officeart/2005/8/layout/vList2"/>
    <dgm:cxn modelId="{36019C23-D08D-42D7-AFA9-0EB22C40ABAF}" type="presOf" srcId="{2AE3484F-4384-417F-81FA-1B6235276961}" destId="{7FB40DCC-AD0D-46EB-BF5A-201AA31E44B8}" srcOrd="0" destOrd="0" presId="urn:microsoft.com/office/officeart/2005/8/layout/vList2"/>
    <dgm:cxn modelId="{B8A32E41-B082-4E65-B801-0CBBA4290C11}" srcId="{BC09C27D-33FE-4B0F-9606-53C29519BF85}" destId="{2AE3484F-4384-417F-81FA-1B6235276961}" srcOrd="2" destOrd="0" parTransId="{BAFF15B0-B561-41BA-AE7A-93586222604C}" sibTransId="{4482A1AE-C52B-479E-947E-8140E835B7DA}"/>
    <dgm:cxn modelId="{B56E2A53-87F0-4BC7-9F99-8D5C291D168B}" srcId="{BC09C27D-33FE-4B0F-9606-53C29519BF85}" destId="{FA0648BB-E548-419A-9ACA-8E38F9E20BDC}" srcOrd="0" destOrd="0" parTransId="{65FCE4F9-8835-40E7-9598-60ABDE14EE8D}" sibTransId="{6493630F-502F-4D29-B570-12BDC933688B}"/>
    <dgm:cxn modelId="{FC878E88-5C40-4C94-9B7D-97CAFB6EB85E}" srcId="{BC09C27D-33FE-4B0F-9606-53C29519BF85}" destId="{896B247C-9690-4899-A0AF-4AD811BBB945}" srcOrd="1" destOrd="0" parTransId="{D2567A71-8346-4F16-B9BC-B3F49615B63F}" sibTransId="{16384DB4-3101-47BE-925E-0E7AC8586461}"/>
    <dgm:cxn modelId="{2AD6E99C-1E89-4A63-8EB9-64882C9C42AE}" type="presOf" srcId="{896B247C-9690-4899-A0AF-4AD811BBB945}" destId="{CE646ED1-056F-4673-81FD-DA875A97FBCB}" srcOrd="0" destOrd="0" presId="urn:microsoft.com/office/officeart/2005/8/layout/vList2"/>
    <dgm:cxn modelId="{C9066FC9-549A-4E80-8C95-3217BF6690BF}" type="presOf" srcId="{FA0648BB-E548-419A-9ACA-8E38F9E20BDC}" destId="{F1BB8D30-CC96-4613-9193-02A4A133CAA8}" srcOrd="0" destOrd="0" presId="urn:microsoft.com/office/officeart/2005/8/layout/vList2"/>
    <dgm:cxn modelId="{DC20A6D0-6EAB-4C7A-A977-D1C092932633}" type="presParOf" srcId="{FA5C963C-FDA2-427A-AD36-8F459E9BD02D}" destId="{F1BB8D30-CC96-4613-9193-02A4A133CAA8}" srcOrd="0" destOrd="0" presId="urn:microsoft.com/office/officeart/2005/8/layout/vList2"/>
    <dgm:cxn modelId="{C358729A-A97C-40DE-B243-2028C2381238}" type="presParOf" srcId="{FA5C963C-FDA2-427A-AD36-8F459E9BD02D}" destId="{FD4F81CA-E9DB-4359-A765-A22589061AB0}" srcOrd="1" destOrd="0" presId="urn:microsoft.com/office/officeart/2005/8/layout/vList2"/>
    <dgm:cxn modelId="{4DF2295A-F1D0-47D0-9E8C-576D985C9012}" type="presParOf" srcId="{FA5C963C-FDA2-427A-AD36-8F459E9BD02D}" destId="{CE646ED1-056F-4673-81FD-DA875A97FBCB}" srcOrd="2" destOrd="0" presId="urn:microsoft.com/office/officeart/2005/8/layout/vList2"/>
    <dgm:cxn modelId="{8D2ED3A2-271E-4561-95E9-BBE68D00C8D9}" type="presParOf" srcId="{FA5C963C-FDA2-427A-AD36-8F459E9BD02D}" destId="{FF0133A5-53B8-4920-BA98-8D54F274B036}" srcOrd="3" destOrd="0" presId="urn:microsoft.com/office/officeart/2005/8/layout/vList2"/>
    <dgm:cxn modelId="{842C3016-A9D6-4337-95C2-47C3BECE04CF}" type="presParOf" srcId="{FA5C963C-FDA2-427A-AD36-8F459E9BD02D}" destId="{7FB40DCC-AD0D-46EB-BF5A-201AA31E44B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24487-833B-47CC-95CC-925CD835C6E2}">
      <dsp:nvSpPr>
        <dsp:cNvPr id="0" name=""/>
        <dsp:cNvSpPr/>
      </dsp:nvSpPr>
      <dsp:spPr>
        <a:xfrm>
          <a:off x="0" y="103794"/>
          <a:ext cx="3173915" cy="19043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And </a:t>
          </a:r>
          <a:r>
            <a:rPr lang="en-US" sz="2000" b="1" kern="1200"/>
            <a:t>over +124k</a:t>
          </a:r>
          <a:r>
            <a:rPr lang="en-US" sz="2000" kern="1200"/>
            <a:t> credits of </a:t>
          </a:r>
          <a:r>
            <a:rPr lang="en-US" sz="2000" b="1" kern="1200"/>
            <a:t>actors and directors</a:t>
          </a:r>
          <a:r>
            <a:rPr lang="en-US" sz="2000" kern="1200"/>
            <a:t> on Amazon Prime titles with 5 columns containing their information:</a:t>
          </a:r>
        </a:p>
      </dsp:txBody>
      <dsp:txXfrm>
        <a:off x="0" y="103794"/>
        <a:ext cx="3173915" cy="1904349"/>
      </dsp:txXfrm>
    </dsp:sp>
    <dsp:sp modelId="{5EB21DB4-531C-4F60-904D-F9528C6AE629}">
      <dsp:nvSpPr>
        <dsp:cNvPr id="0" name=""/>
        <dsp:cNvSpPr/>
      </dsp:nvSpPr>
      <dsp:spPr>
        <a:xfrm>
          <a:off x="3491307" y="103794"/>
          <a:ext cx="3173915" cy="1904349"/>
        </a:xfrm>
        <a:prstGeom prst="rect">
          <a:avLst/>
        </a:prstGeom>
        <a:solidFill>
          <a:schemeClr val="accent2">
            <a:hueOff val="1917339"/>
            <a:satOff val="6263"/>
            <a:lumOff val="-5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person_ID: The person ID on JustWatch.</a:t>
          </a:r>
        </a:p>
      </dsp:txBody>
      <dsp:txXfrm>
        <a:off x="3491307" y="103794"/>
        <a:ext cx="3173915" cy="1904349"/>
      </dsp:txXfrm>
    </dsp:sp>
    <dsp:sp modelId="{C2E486AD-3314-4B3A-AB2B-B449B15B18F7}">
      <dsp:nvSpPr>
        <dsp:cNvPr id="0" name=""/>
        <dsp:cNvSpPr/>
      </dsp:nvSpPr>
      <dsp:spPr>
        <a:xfrm>
          <a:off x="6982615" y="103794"/>
          <a:ext cx="3173915" cy="1904349"/>
        </a:xfrm>
        <a:prstGeom prst="rect">
          <a:avLst/>
        </a:prstGeom>
        <a:solidFill>
          <a:schemeClr val="accent2">
            <a:hueOff val="3834678"/>
            <a:satOff val="12525"/>
            <a:lumOff val="-10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id: The title ID on JustWatch.</a:t>
          </a:r>
        </a:p>
      </dsp:txBody>
      <dsp:txXfrm>
        <a:off x="6982615" y="103794"/>
        <a:ext cx="3173915" cy="1904349"/>
      </dsp:txXfrm>
    </dsp:sp>
    <dsp:sp modelId="{649A2601-5636-495D-914D-2940807BBA3A}">
      <dsp:nvSpPr>
        <dsp:cNvPr id="0" name=""/>
        <dsp:cNvSpPr/>
      </dsp:nvSpPr>
      <dsp:spPr>
        <a:xfrm>
          <a:off x="0" y="2325535"/>
          <a:ext cx="3173915" cy="1904349"/>
        </a:xfrm>
        <a:prstGeom prst="rect">
          <a:avLst/>
        </a:prstGeom>
        <a:solidFill>
          <a:schemeClr val="accent2">
            <a:hueOff val="5752018"/>
            <a:satOff val="18788"/>
            <a:lumOff val="-16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name: The actor or director's name.</a:t>
          </a:r>
        </a:p>
      </dsp:txBody>
      <dsp:txXfrm>
        <a:off x="0" y="2325535"/>
        <a:ext cx="3173915" cy="1904349"/>
      </dsp:txXfrm>
    </dsp:sp>
    <dsp:sp modelId="{0AE7770E-D57C-4652-8B89-6ECAE8815D1F}">
      <dsp:nvSpPr>
        <dsp:cNvPr id="0" name=""/>
        <dsp:cNvSpPr/>
      </dsp:nvSpPr>
      <dsp:spPr>
        <a:xfrm>
          <a:off x="3491307" y="2325535"/>
          <a:ext cx="3173915" cy="1904349"/>
        </a:xfrm>
        <a:prstGeom prst="rect">
          <a:avLst/>
        </a:prstGeom>
        <a:solidFill>
          <a:schemeClr val="accent2">
            <a:hueOff val="7669357"/>
            <a:satOff val="25050"/>
            <a:lumOff val="-21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character_name: The character name.</a:t>
          </a:r>
        </a:p>
      </dsp:txBody>
      <dsp:txXfrm>
        <a:off x="3491307" y="2325535"/>
        <a:ext cx="3173915" cy="1904349"/>
      </dsp:txXfrm>
    </dsp:sp>
    <dsp:sp modelId="{A339AC11-0057-458D-9712-023FCC0D12E6}">
      <dsp:nvSpPr>
        <dsp:cNvPr id="0" name=""/>
        <dsp:cNvSpPr/>
      </dsp:nvSpPr>
      <dsp:spPr>
        <a:xfrm>
          <a:off x="6982615" y="2325535"/>
          <a:ext cx="3173915" cy="1904349"/>
        </a:xfrm>
        <a:prstGeom prst="rect">
          <a:avLst/>
        </a:prstGeom>
        <a:solidFill>
          <a:schemeClr val="accent2">
            <a:hueOff val="9586696"/>
            <a:satOff val="31313"/>
            <a:lumOff val="-26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role: ACTOR or DIRECTOR.</a:t>
          </a:r>
        </a:p>
      </dsp:txBody>
      <dsp:txXfrm>
        <a:off x="6982615" y="2325535"/>
        <a:ext cx="3173915" cy="1904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150C2E-256C-4D3B-BD4A-818DCA900445}">
      <dsp:nvSpPr>
        <dsp:cNvPr id="0" name=""/>
        <dsp:cNvSpPr/>
      </dsp:nvSpPr>
      <dsp:spPr>
        <a:xfrm>
          <a:off x="0" y="0"/>
          <a:ext cx="8633051" cy="130010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Exploratory Data Analysis (EDA)</a:t>
          </a:r>
          <a:br>
            <a:rPr lang="en-US" sz="1500" b="1" kern="1200"/>
          </a:br>
          <a:r>
            <a:rPr lang="en-US" sz="1500" b="1" kern="1200"/>
            <a:t>Genre Popularity: Analyze which genres are most popular based on user ratings and number of votes.</a:t>
          </a:r>
          <a:br>
            <a:rPr lang="en-US" sz="1500" b="1" kern="1200"/>
          </a:br>
          <a:r>
            <a:rPr lang="en-US" sz="1500" b="1" kern="1200"/>
            <a:t>Year-wise Trends: Examine how the popularity of anime has evolved over the years.</a:t>
          </a:r>
          <a:endParaRPr lang="en-US" sz="1500" kern="1200"/>
        </a:p>
      </dsp:txBody>
      <dsp:txXfrm>
        <a:off x="38079" y="38079"/>
        <a:ext cx="7230137" cy="1223945"/>
      </dsp:txXfrm>
    </dsp:sp>
    <dsp:sp modelId="{5091608A-55DE-452C-9DCE-33236D03BB4E}">
      <dsp:nvSpPr>
        <dsp:cNvPr id="0" name=""/>
        <dsp:cNvSpPr/>
      </dsp:nvSpPr>
      <dsp:spPr>
        <a:xfrm>
          <a:off x="761739" y="1516787"/>
          <a:ext cx="8633051" cy="1300103"/>
        </a:xfrm>
        <a:prstGeom prst="roundRect">
          <a:avLst>
            <a:gd name="adj" fmla="val 10000"/>
          </a:avLst>
        </a:prstGeom>
        <a:solidFill>
          <a:schemeClr val="accent2">
            <a:hueOff val="4793348"/>
            <a:satOff val="15656"/>
            <a:lumOff val="-1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Predictive Modeling</a:t>
          </a:r>
          <a:br>
            <a:rPr lang="en-US" sz="1500" b="1" kern="1200"/>
          </a:br>
          <a:r>
            <a:rPr lang="en-US" sz="1500" b="1" kern="1200"/>
            <a:t>Rating Prediction: Use machine learning algorithms to predict the rating of an anime based on features like genre, runtime, and stars.</a:t>
          </a:r>
          <a:br>
            <a:rPr lang="en-US" sz="1500" b="1" kern="1200"/>
          </a:br>
          <a:r>
            <a:rPr lang="en-US" sz="1500" b="1" kern="1200"/>
            <a:t>Success Prediction: Predict the financial success (Gross earnings) of an anime based on various features.</a:t>
          </a:r>
          <a:endParaRPr lang="en-US" sz="1500" kern="1200"/>
        </a:p>
      </dsp:txBody>
      <dsp:txXfrm>
        <a:off x="799818" y="1554866"/>
        <a:ext cx="6950086" cy="1223945"/>
      </dsp:txXfrm>
    </dsp:sp>
    <dsp:sp modelId="{1AFDF6A9-1AD8-45AC-9946-FEC20E795C72}">
      <dsp:nvSpPr>
        <dsp:cNvPr id="0" name=""/>
        <dsp:cNvSpPr/>
      </dsp:nvSpPr>
      <dsp:spPr>
        <a:xfrm>
          <a:off x="1523479" y="3033575"/>
          <a:ext cx="8633051" cy="1300103"/>
        </a:xfrm>
        <a:prstGeom prst="roundRect">
          <a:avLst>
            <a:gd name="adj" fmla="val 10000"/>
          </a:avLst>
        </a:prstGeom>
        <a:solidFill>
          <a:schemeClr val="accent2">
            <a:hueOff val="9586696"/>
            <a:satOff val="31313"/>
            <a:lumOff val="-26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Content Recommendation</a:t>
          </a:r>
          <a:br>
            <a:rPr lang="en-US" sz="1500" b="1" kern="1200"/>
          </a:br>
          <a:r>
            <a:rPr lang="en-US" sz="1500" b="1" kern="1200"/>
            <a:t>Personalized Recommendations: Use user ratings and genre information to build a recommendation system.</a:t>
          </a:r>
          <a:endParaRPr lang="en-US" sz="1500" kern="1200"/>
        </a:p>
      </dsp:txBody>
      <dsp:txXfrm>
        <a:off x="1561558" y="3071654"/>
        <a:ext cx="6950086" cy="1223945"/>
      </dsp:txXfrm>
    </dsp:sp>
    <dsp:sp modelId="{25895649-8BA1-4CB3-9BD4-94F9B3EF5F34}">
      <dsp:nvSpPr>
        <dsp:cNvPr id="0" name=""/>
        <dsp:cNvSpPr/>
      </dsp:nvSpPr>
      <dsp:spPr>
        <a:xfrm>
          <a:off x="7787983" y="985911"/>
          <a:ext cx="845067" cy="84506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78123" y="985911"/>
        <a:ext cx="464787" cy="635913"/>
      </dsp:txXfrm>
    </dsp:sp>
    <dsp:sp modelId="{F9BCC929-E8C9-4460-8FAE-E09D2E08BFF4}">
      <dsp:nvSpPr>
        <dsp:cNvPr id="0" name=""/>
        <dsp:cNvSpPr/>
      </dsp:nvSpPr>
      <dsp:spPr>
        <a:xfrm>
          <a:off x="8549723" y="2494032"/>
          <a:ext cx="845067" cy="845067"/>
        </a:xfrm>
        <a:prstGeom prst="downArrow">
          <a:avLst>
            <a:gd name="adj1" fmla="val 55000"/>
            <a:gd name="adj2" fmla="val 45000"/>
          </a:avLst>
        </a:prstGeom>
        <a:solidFill>
          <a:schemeClr val="accent2">
            <a:tint val="40000"/>
            <a:alpha val="90000"/>
            <a:hueOff val="9413270"/>
            <a:satOff val="1309"/>
            <a:lumOff val="-4631"/>
            <a:alphaOff val="0"/>
          </a:schemeClr>
        </a:solidFill>
        <a:ln w="12700" cap="flat" cmpd="sng" algn="ctr">
          <a:solidFill>
            <a:schemeClr val="accent2">
              <a:tint val="40000"/>
              <a:alpha val="90000"/>
              <a:hueOff val="9413270"/>
              <a:satOff val="1309"/>
              <a:lumOff val="-46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739863" y="2494032"/>
        <a:ext cx="464787" cy="6359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84868-5953-4F80-9025-47F278CDC2C9}">
      <dsp:nvSpPr>
        <dsp:cNvPr id="0" name=""/>
        <dsp:cNvSpPr/>
      </dsp:nvSpPr>
      <dsp:spPr>
        <a:xfrm>
          <a:off x="1400755" y="2539"/>
          <a:ext cx="5603021" cy="111422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14" tIns="283013" rIns="108714" bIns="283013" numCol="1" spcCol="1270" anchor="ctr" anchorCtr="0">
          <a:noAutofit/>
        </a:bodyPr>
        <a:lstStyle/>
        <a:p>
          <a:pPr marL="0" lvl="0" indent="0" algn="l" defTabSz="577850">
            <a:lnSpc>
              <a:spcPct val="90000"/>
            </a:lnSpc>
            <a:spcBef>
              <a:spcPct val="0"/>
            </a:spcBef>
            <a:spcAft>
              <a:spcPct val="35000"/>
            </a:spcAft>
            <a:buNone/>
          </a:pPr>
          <a:r>
            <a:rPr lang="en-US" sz="1300" kern="1200"/>
            <a:t>Sentiment Analysis</a:t>
          </a:r>
          <a:br>
            <a:rPr lang="en-US" sz="1300" kern="1200"/>
          </a:br>
          <a:r>
            <a:rPr lang="en-US" sz="1300" kern="1200"/>
            <a:t>Summary Sentiment: Perform sentiment analysis on the summary to see if the tone of the summary correlates with user ratings or other features.</a:t>
          </a:r>
        </a:p>
      </dsp:txBody>
      <dsp:txXfrm>
        <a:off x="1400755" y="2539"/>
        <a:ext cx="5603021" cy="1114222"/>
      </dsp:txXfrm>
    </dsp:sp>
    <dsp:sp modelId="{970E1546-1578-4D7D-9C45-85428496E4A6}">
      <dsp:nvSpPr>
        <dsp:cNvPr id="0" name=""/>
        <dsp:cNvSpPr/>
      </dsp:nvSpPr>
      <dsp:spPr>
        <a:xfrm>
          <a:off x="0" y="2539"/>
          <a:ext cx="1400755" cy="1114222"/>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123" tIns="110060" rIns="74123" bIns="110060" numCol="1" spcCol="1270" anchor="ctr" anchorCtr="0">
          <a:noAutofit/>
        </a:bodyPr>
        <a:lstStyle/>
        <a:p>
          <a:pPr marL="0" lvl="0" indent="0" algn="ctr" defTabSz="711200">
            <a:lnSpc>
              <a:spcPct val="90000"/>
            </a:lnSpc>
            <a:spcBef>
              <a:spcPct val="0"/>
            </a:spcBef>
            <a:spcAft>
              <a:spcPct val="35000"/>
            </a:spcAft>
            <a:buNone/>
          </a:pPr>
          <a:r>
            <a:rPr lang="en-US" sz="1600" kern="1200"/>
            <a:t>Perform</a:t>
          </a:r>
        </a:p>
      </dsp:txBody>
      <dsp:txXfrm>
        <a:off x="0" y="2539"/>
        <a:ext cx="1400755" cy="1114222"/>
      </dsp:txXfrm>
    </dsp:sp>
    <dsp:sp modelId="{C31D777F-647A-4CF9-86C0-BB44D8EE4ED7}">
      <dsp:nvSpPr>
        <dsp:cNvPr id="0" name=""/>
        <dsp:cNvSpPr/>
      </dsp:nvSpPr>
      <dsp:spPr>
        <a:xfrm>
          <a:off x="1400755" y="1183615"/>
          <a:ext cx="5603021" cy="111422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14" tIns="283013" rIns="108714" bIns="283013" numCol="1" spcCol="1270" anchor="ctr" anchorCtr="0">
          <a:noAutofit/>
        </a:bodyPr>
        <a:lstStyle/>
        <a:p>
          <a:pPr marL="0" lvl="0" indent="0" algn="l" defTabSz="577850">
            <a:lnSpc>
              <a:spcPct val="90000"/>
            </a:lnSpc>
            <a:spcBef>
              <a:spcPct val="0"/>
            </a:spcBef>
            <a:spcAft>
              <a:spcPct val="35000"/>
            </a:spcAft>
            <a:buNone/>
          </a:pPr>
          <a:r>
            <a:rPr lang="en-US" sz="1300" kern="1200"/>
            <a:t>**Network Analysis</a:t>
          </a:r>
          <a:br>
            <a:rPr lang="en-US" sz="1300" kern="1200"/>
          </a:br>
          <a:r>
            <a:rPr lang="en-US" sz="1300" kern="1200"/>
            <a:t>Actor Collaboration: Create a network graph to analyze frequent collaborations between actors.</a:t>
          </a:r>
        </a:p>
      </dsp:txBody>
      <dsp:txXfrm>
        <a:off x="1400755" y="1183615"/>
        <a:ext cx="5603021" cy="1114222"/>
      </dsp:txXfrm>
    </dsp:sp>
    <dsp:sp modelId="{3802CEA4-0B27-443D-B342-AAE26BE67305}">
      <dsp:nvSpPr>
        <dsp:cNvPr id="0" name=""/>
        <dsp:cNvSpPr/>
      </dsp:nvSpPr>
      <dsp:spPr>
        <a:xfrm>
          <a:off x="0" y="1183615"/>
          <a:ext cx="1400755" cy="111422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123" tIns="110060" rIns="74123" bIns="110060" numCol="1" spcCol="1270" anchor="ctr" anchorCtr="0">
          <a:noAutofit/>
        </a:bodyPr>
        <a:lstStyle/>
        <a:p>
          <a:pPr marL="0" lvl="0" indent="0" algn="ctr" defTabSz="711200">
            <a:lnSpc>
              <a:spcPct val="90000"/>
            </a:lnSpc>
            <a:spcBef>
              <a:spcPct val="0"/>
            </a:spcBef>
            <a:spcAft>
              <a:spcPct val="35000"/>
            </a:spcAft>
            <a:buNone/>
          </a:pPr>
          <a:r>
            <a:rPr lang="en-US" sz="1600" kern="1200"/>
            <a:t>Create</a:t>
          </a:r>
        </a:p>
      </dsp:txBody>
      <dsp:txXfrm>
        <a:off x="0" y="1183615"/>
        <a:ext cx="1400755" cy="1114222"/>
      </dsp:txXfrm>
    </dsp:sp>
    <dsp:sp modelId="{9C9CDE0F-6CA6-4866-9B6F-C9A3B1496F5B}">
      <dsp:nvSpPr>
        <dsp:cNvPr id="0" name=""/>
        <dsp:cNvSpPr/>
      </dsp:nvSpPr>
      <dsp:spPr>
        <a:xfrm>
          <a:off x="1400755" y="2364691"/>
          <a:ext cx="5603021" cy="111422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14" tIns="283013" rIns="108714" bIns="283013" numCol="1" spcCol="1270" anchor="ctr" anchorCtr="0">
          <a:noAutofit/>
        </a:bodyPr>
        <a:lstStyle/>
        <a:p>
          <a:pPr marL="0" lvl="0" indent="0" algn="l" defTabSz="577850">
            <a:lnSpc>
              <a:spcPct val="90000"/>
            </a:lnSpc>
            <a:spcBef>
              <a:spcPct val="0"/>
            </a:spcBef>
            <a:spcAft>
              <a:spcPct val="35000"/>
            </a:spcAft>
            <a:buNone/>
          </a:pPr>
          <a:r>
            <a:rPr lang="en-US" sz="1300" kern="1200"/>
            <a:t>Time-Series Analysis</a:t>
          </a:r>
          <a:br>
            <a:rPr lang="en-US" sz="1300" kern="1200"/>
          </a:br>
          <a:r>
            <a:rPr lang="en-US" sz="1300" kern="1200"/>
            <a:t>Rating Over Time: Analyze how ratings evolve over time for long-running series.</a:t>
          </a:r>
        </a:p>
      </dsp:txBody>
      <dsp:txXfrm>
        <a:off x="1400755" y="2364691"/>
        <a:ext cx="5603021" cy="1114222"/>
      </dsp:txXfrm>
    </dsp:sp>
    <dsp:sp modelId="{C819B295-364D-46F6-8F67-2665493A9DF2}">
      <dsp:nvSpPr>
        <dsp:cNvPr id="0" name=""/>
        <dsp:cNvSpPr/>
      </dsp:nvSpPr>
      <dsp:spPr>
        <a:xfrm>
          <a:off x="0" y="2364691"/>
          <a:ext cx="1400755" cy="1114222"/>
        </a:xfrm>
        <a:prstGeom prst="re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123" tIns="110060" rIns="74123" bIns="110060" numCol="1" spcCol="1270" anchor="ctr" anchorCtr="0">
          <a:noAutofit/>
        </a:bodyPr>
        <a:lstStyle/>
        <a:p>
          <a:pPr marL="0" lvl="0" indent="0" algn="ctr" defTabSz="711200">
            <a:lnSpc>
              <a:spcPct val="90000"/>
            </a:lnSpc>
            <a:spcBef>
              <a:spcPct val="0"/>
            </a:spcBef>
            <a:spcAft>
              <a:spcPct val="35000"/>
            </a:spcAft>
            <a:buNone/>
          </a:pPr>
          <a:r>
            <a:rPr lang="en-US" sz="1600" kern="1200"/>
            <a:t>Analyze</a:t>
          </a:r>
        </a:p>
      </dsp:txBody>
      <dsp:txXfrm>
        <a:off x="0" y="2364691"/>
        <a:ext cx="1400755" cy="1114222"/>
      </dsp:txXfrm>
    </dsp:sp>
    <dsp:sp modelId="{C8FAF8F0-81DF-42D3-8D5C-5C81CA2AB799}">
      <dsp:nvSpPr>
        <dsp:cNvPr id="0" name=""/>
        <dsp:cNvSpPr/>
      </dsp:nvSpPr>
      <dsp:spPr>
        <a:xfrm>
          <a:off x="1400755" y="3545767"/>
          <a:ext cx="5603021" cy="111422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14" tIns="283013" rIns="108714" bIns="283013" numCol="1" spcCol="1270" anchor="ctr" anchorCtr="0">
          <a:noAutofit/>
        </a:bodyPr>
        <a:lstStyle/>
        <a:p>
          <a:pPr marL="0" lvl="0" indent="0" algn="l" defTabSz="577850">
            <a:lnSpc>
              <a:spcPct val="90000"/>
            </a:lnSpc>
            <a:spcBef>
              <a:spcPct val="0"/>
            </a:spcBef>
            <a:spcAft>
              <a:spcPct val="35000"/>
            </a:spcAft>
            <a:buNone/>
          </a:pPr>
          <a:r>
            <a:rPr lang="en-US" sz="1300" kern="1200"/>
            <a:t>Market Research</a:t>
          </a:r>
          <a:br>
            <a:rPr lang="en-US" sz="1300" kern="1200"/>
          </a:br>
          <a:r>
            <a:rPr lang="en-US" sz="1300" kern="1200"/>
            <a:t>Target Audience: Use the certificate and genre information to identify target demographics for marketing anime-related products.</a:t>
          </a:r>
        </a:p>
      </dsp:txBody>
      <dsp:txXfrm>
        <a:off x="1400755" y="3545767"/>
        <a:ext cx="5603021" cy="1114222"/>
      </dsp:txXfrm>
    </dsp:sp>
    <dsp:sp modelId="{C3BCB0CD-BB59-4A22-89A3-DD85F9EAB065}">
      <dsp:nvSpPr>
        <dsp:cNvPr id="0" name=""/>
        <dsp:cNvSpPr/>
      </dsp:nvSpPr>
      <dsp:spPr>
        <a:xfrm>
          <a:off x="0" y="3545767"/>
          <a:ext cx="1400755" cy="1114222"/>
        </a:xfrm>
        <a:prstGeom prst="re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123" tIns="110060" rIns="74123" bIns="110060" numCol="1" spcCol="1270" anchor="ctr" anchorCtr="0">
          <a:noAutofit/>
        </a:bodyPr>
        <a:lstStyle/>
        <a:p>
          <a:pPr marL="0" lvl="0" indent="0" algn="ctr" defTabSz="711200">
            <a:lnSpc>
              <a:spcPct val="90000"/>
            </a:lnSpc>
            <a:spcBef>
              <a:spcPct val="0"/>
            </a:spcBef>
            <a:spcAft>
              <a:spcPct val="35000"/>
            </a:spcAft>
            <a:buNone/>
          </a:pPr>
          <a:r>
            <a:rPr lang="en-US" sz="1600" kern="1200"/>
            <a:t>Market</a:t>
          </a:r>
        </a:p>
      </dsp:txBody>
      <dsp:txXfrm>
        <a:off x="0" y="3545767"/>
        <a:ext cx="1400755" cy="1114222"/>
      </dsp:txXfrm>
    </dsp:sp>
    <dsp:sp modelId="{65BE36D2-205D-42EB-84D4-8BED33C5D838}">
      <dsp:nvSpPr>
        <dsp:cNvPr id="0" name=""/>
        <dsp:cNvSpPr/>
      </dsp:nvSpPr>
      <dsp:spPr>
        <a:xfrm>
          <a:off x="1400755" y="4726843"/>
          <a:ext cx="5603021" cy="111422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14" tIns="283013" rIns="108714" bIns="283013" numCol="1" spcCol="1270" anchor="ctr" anchorCtr="0">
          <a:noAutofit/>
        </a:bodyPr>
        <a:lstStyle/>
        <a:p>
          <a:pPr marL="0" lvl="0" indent="0" algn="l" defTabSz="577850">
            <a:lnSpc>
              <a:spcPct val="90000"/>
            </a:lnSpc>
            <a:spcBef>
              <a:spcPct val="0"/>
            </a:spcBef>
            <a:spcAft>
              <a:spcPct val="35000"/>
            </a:spcAft>
            <a:buNone/>
          </a:pPr>
          <a:r>
            <a:rPr lang="en-US" sz="1300" kern="1200"/>
            <a:t>Academic Research</a:t>
          </a:r>
          <a:br>
            <a:rPr lang="en-US" sz="1300" kern="1200"/>
          </a:br>
          <a:r>
            <a:rPr lang="en-US" sz="1300" kern="1200"/>
            <a:t>Cultural Impact: Study the cultural impact of anime by analyzing its popularity, genres, and actors.</a:t>
          </a:r>
        </a:p>
      </dsp:txBody>
      <dsp:txXfrm>
        <a:off x="1400755" y="4726843"/>
        <a:ext cx="5603021" cy="1114222"/>
      </dsp:txXfrm>
    </dsp:sp>
    <dsp:sp modelId="{D5ACE413-0C76-4F55-9952-8F8AF25E8352}">
      <dsp:nvSpPr>
        <dsp:cNvPr id="0" name=""/>
        <dsp:cNvSpPr/>
      </dsp:nvSpPr>
      <dsp:spPr>
        <a:xfrm>
          <a:off x="0" y="4726843"/>
          <a:ext cx="1400755" cy="1114222"/>
        </a:xfrm>
        <a:prstGeom prst="rect">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123" tIns="110060" rIns="74123" bIns="110060" numCol="1" spcCol="1270" anchor="ctr" anchorCtr="0">
          <a:noAutofit/>
        </a:bodyPr>
        <a:lstStyle/>
        <a:p>
          <a:pPr marL="0" lvl="0" indent="0" algn="ctr" defTabSz="711200">
            <a:lnSpc>
              <a:spcPct val="90000"/>
            </a:lnSpc>
            <a:spcBef>
              <a:spcPct val="0"/>
            </a:spcBef>
            <a:spcAft>
              <a:spcPct val="35000"/>
            </a:spcAft>
            <a:buNone/>
          </a:pPr>
          <a:r>
            <a:rPr lang="en-US" sz="1600" kern="1200"/>
            <a:t>Study</a:t>
          </a:r>
        </a:p>
      </dsp:txBody>
      <dsp:txXfrm>
        <a:off x="0" y="4726843"/>
        <a:ext cx="1400755" cy="11142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B8D30-CC96-4613-9193-02A4A133CAA8}">
      <dsp:nvSpPr>
        <dsp:cNvPr id="0" name=""/>
        <dsp:cNvSpPr/>
      </dsp:nvSpPr>
      <dsp:spPr>
        <a:xfrm>
          <a:off x="0" y="399755"/>
          <a:ext cx="5626542" cy="162556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Data Visualization</a:t>
          </a:r>
          <a:br>
            <a:rPr lang="en-US" sz="1900" b="1" kern="1200"/>
          </a:br>
          <a:r>
            <a:rPr lang="en-US" sz="1900" b="1" kern="1200"/>
            <a:t>Interactive Dashboards: Create dashboards to visualize the data and allow users to filter by various criteria like genre, year, or rating.</a:t>
          </a:r>
          <a:endParaRPr lang="en-US" sz="1900" kern="1200"/>
        </a:p>
      </dsp:txBody>
      <dsp:txXfrm>
        <a:off x="79354" y="479109"/>
        <a:ext cx="5467834" cy="1466860"/>
      </dsp:txXfrm>
    </dsp:sp>
    <dsp:sp modelId="{CE646ED1-056F-4673-81FD-DA875A97FBCB}">
      <dsp:nvSpPr>
        <dsp:cNvPr id="0" name=""/>
        <dsp:cNvSpPr/>
      </dsp:nvSpPr>
      <dsp:spPr>
        <a:xfrm>
          <a:off x="0" y="2080044"/>
          <a:ext cx="5626542" cy="1625568"/>
        </a:xfrm>
        <a:prstGeom prst="roundRect">
          <a:avLst/>
        </a:prstGeom>
        <a:solidFill>
          <a:schemeClr val="accent2">
            <a:hueOff val="4793348"/>
            <a:satOff val="15656"/>
            <a:lumOff val="-1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Natural Language Processing (NLP)</a:t>
          </a:r>
          <a:br>
            <a:rPr lang="en-US" sz="1900" b="1" kern="1200"/>
          </a:br>
          <a:r>
            <a:rPr lang="en-US" sz="1900" b="1" kern="1200"/>
            <a:t>Topic Modeling: Use NLP techniques to identify common themes or topics in the summaries.</a:t>
          </a:r>
          <a:endParaRPr lang="en-US" sz="1900" kern="1200"/>
        </a:p>
      </dsp:txBody>
      <dsp:txXfrm>
        <a:off x="79354" y="2159398"/>
        <a:ext cx="5467834" cy="1466860"/>
      </dsp:txXfrm>
    </dsp:sp>
    <dsp:sp modelId="{7FB40DCC-AD0D-46EB-BF5A-201AA31E44B8}">
      <dsp:nvSpPr>
        <dsp:cNvPr id="0" name=""/>
        <dsp:cNvSpPr/>
      </dsp:nvSpPr>
      <dsp:spPr>
        <a:xfrm>
          <a:off x="0" y="3760333"/>
          <a:ext cx="5626542" cy="1625568"/>
        </a:xfrm>
        <a:prstGeom prst="roundRect">
          <a:avLst/>
        </a:prstGeom>
        <a:solidFill>
          <a:schemeClr val="accent2">
            <a:hueOff val="9586696"/>
            <a:satOff val="31313"/>
            <a:lumOff val="-26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By leveraging Python for data analysis, you can use libraries like Pandas for data manipulation, Matplotlib and Seaborn for data visualization, and scikit-learn for machine learning to extract valuable insights from this dataset.</a:t>
          </a:r>
        </a:p>
      </dsp:txBody>
      <dsp:txXfrm>
        <a:off x="79354" y="3839687"/>
        <a:ext cx="5467834" cy="146686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10/31/2023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11789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10/31/2023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622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10/31/2023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5656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10/31/2023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6369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10/31/2023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0220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10/31/2023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13257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10/31/2023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7206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10/31/2023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4142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10/31/2023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255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10/31/2023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3769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10/31/2023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77978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10/31/2023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65154948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png"/><Relationship Id="rId7" Type="http://schemas.openxmlformats.org/officeDocument/2006/relationships/diagramColors" Target="../diagrams/colors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imdb.com/search/title/?genres=Animation&amp;countries=jp"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 name="Rectangle 5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3" name="Rectangle 5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Scene board in red background">
            <a:extLst>
              <a:ext uri="{FF2B5EF4-FFF2-40B4-BE49-F238E27FC236}">
                <a16:creationId xmlns:a16="http://schemas.microsoft.com/office/drawing/2014/main" id="{BCDC9558-D4D5-D8FC-1346-D61160813BCD}"/>
              </a:ext>
            </a:extLst>
          </p:cNvPr>
          <p:cNvPicPr>
            <a:picLocks noChangeAspect="1"/>
          </p:cNvPicPr>
          <p:nvPr/>
        </p:nvPicPr>
        <p:blipFill rotWithShape="1">
          <a:blip r:embed="rId3">
            <a:alphaModFix amt="70000"/>
          </a:blip>
          <a:srcRect t="15726" r="-1" b="-1"/>
          <a:stretch/>
        </p:blipFill>
        <p:spPr>
          <a:xfrm>
            <a:off x="20" y="10"/>
            <a:ext cx="12188932" cy="6856614"/>
          </a:xfrm>
          <a:prstGeom prst="rect">
            <a:avLst/>
          </a:prstGeom>
        </p:spPr>
      </p:pic>
      <p:sp>
        <p:nvSpPr>
          <p:cNvPr id="2" name="Title 1"/>
          <p:cNvSpPr>
            <a:spLocks noGrp="1"/>
          </p:cNvSpPr>
          <p:nvPr>
            <p:ph type="ctrTitle"/>
          </p:nvPr>
        </p:nvSpPr>
        <p:spPr>
          <a:xfrm>
            <a:off x="838200" y="740211"/>
            <a:ext cx="7530685" cy="3163864"/>
          </a:xfrm>
        </p:spPr>
        <p:txBody>
          <a:bodyPr>
            <a:normAutofit/>
          </a:bodyPr>
          <a:lstStyle/>
          <a:p>
            <a:pPr algn="l"/>
            <a:r>
              <a:rPr lang="en-US" sz="5200">
                <a:solidFill>
                  <a:srgbClr val="FFFFFF"/>
                </a:solidFill>
                <a:cs typeface="Calibri Light"/>
              </a:rPr>
              <a:t>IMDB score prediction for movies</a:t>
            </a:r>
            <a:endParaRPr lang="en-US" sz="5200">
              <a:solidFill>
                <a:srgbClr val="FFFFFF"/>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4" name="Picture 23">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9B10D8B2-EBFE-74C1-E59A-919FF77BC40B}"/>
              </a:ext>
            </a:extLst>
          </p:cNvPr>
          <p:cNvSpPr>
            <a:spLocks noGrp="1"/>
          </p:cNvSpPr>
          <p:nvPr>
            <p:ph type="title"/>
          </p:nvPr>
        </p:nvSpPr>
        <p:spPr>
          <a:xfrm>
            <a:off x="838201" y="559813"/>
            <a:ext cx="10348146" cy="1283471"/>
          </a:xfrm>
        </p:spPr>
        <p:txBody>
          <a:bodyPr anchor="t">
            <a:normAutofit/>
          </a:bodyPr>
          <a:lstStyle/>
          <a:p>
            <a:r>
              <a:rPr lang="en-US">
                <a:solidFill>
                  <a:schemeClr val="tx2"/>
                </a:solidFill>
              </a:rPr>
              <a:t>Possible usages</a:t>
            </a:r>
          </a:p>
        </p:txBody>
      </p:sp>
      <p:pic>
        <p:nvPicPr>
          <p:cNvPr id="26" name="Picture 25">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16" name="Content Placeholder 2">
            <a:extLst>
              <a:ext uri="{FF2B5EF4-FFF2-40B4-BE49-F238E27FC236}">
                <a16:creationId xmlns:a16="http://schemas.microsoft.com/office/drawing/2014/main" id="{E63398EB-CFE2-2DFA-9011-1C03A505554F}"/>
              </a:ext>
            </a:extLst>
          </p:cNvPr>
          <p:cNvGraphicFramePr>
            <a:graphicFrameLocks noGrp="1"/>
          </p:cNvGraphicFramePr>
          <p:nvPr>
            <p:ph idx="1"/>
            <p:extLst>
              <p:ext uri="{D42A27DB-BD31-4B8C-83A1-F6EECF244321}">
                <p14:modId xmlns:p14="http://schemas.microsoft.com/office/powerpoint/2010/main" val="2375031051"/>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87733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C4EA44-19CC-2355-70F5-76120063C43D}"/>
              </a:ext>
            </a:extLst>
          </p:cNvPr>
          <p:cNvSpPr>
            <a:spLocks noGrp="1"/>
          </p:cNvSpPr>
          <p:nvPr>
            <p:ph type="title"/>
          </p:nvPr>
        </p:nvSpPr>
        <p:spPr>
          <a:xfrm>
            <a:off x="838201" y="559813"/>
            <a:ext cx="2819399" cy="5577934"/>
          </a:xfrm>
        </p:spPr>
        <p:txBody>
          <a:bodyPr>
            <a:normAutofit/>
          </a:bodyPr>
          <a:lstStyle/>
          <a:p>
            <a:r>
              <a:rPr lang="en-US" dirty="0"/>
              <a:t>Possible usages</a:t>
            </a:r>
          </a:p>
        </p:txBody>
      </p:sp>
      <p:graphicFrame>
        <p:nvGraphicFramePr>
          <p:cNvPr id="5" name="Content Placeholder 2">
            <a:extLst>
              <a:ext uri="{FF2B5EF4-FFF2-40B4-BE49-F238E27FC236}">
                <a16:creationId xmlns:a16="http://schemas.microsoft.com/office/drawing/2014/main" id="{8ECB1300-74E0-0F71-106A-6C9D5EA21390}"/>
              </a:ext>
            </a:extLst>
          </p:cNvPr>
          <p:cNvGraphicFramePr>
            <a:graphicFrameLocks noGrp="1"/>
          </p:cNvGraphicFramePr>
          <p:nvPr>
            <p:ph idx="1"/>
            <p:extLst>
              <p:ext uri="{D42A27DB-BD31-4B8C-83A1-F6EECF244321}">
                <p14:modId xmlns:p14="http://schemas.microsoft.com/office/powerpoint/2010/main" val="1459872984"/>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5452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5BD7C3-2FA2-08DE-B584-116E18E8CFAD}"/>
              </a:ext>
            </a:extLst>
          </p:cNvPr>
          <p:cNvSpPr>
            <a:spLocks noGrp="1"/>
          </p:cNvSpPr>
          <p:nvPr>
            <p:ph type="title"/>
          </p:nvPr>
        </p:nvSpPr>
        <p:spPr>
          <a:xfrm>
            <a:off x="838201" y="559813"/>
            <a:ext cx="4876800" cy="5577934"/>
          </a:xfrm>
        </p:spPr>
        <p:txBody>
          <a:bodyPr>
            <a:normAutofit/>
          </a:bodyPr>
          <a:lstStyle/>
          <a:p>
            <a:r>
              <a:rPr lang="en-US" dirty="0"/>
              <a:t>Possible usages</a:t>
            </a:r>
          </a:p>
        </p:txBody>
      </p:sp>
      <p:graphicFrame>
        <p:nvGraphicFramePr>
          <p:cNvPr id="16" name="Content Placeholder 2">
            <a:extLst>
              <a:ext uri="{FF2B5EF4-FFF2-40B4-BE49-F238E27FC236}">
                <a16:creationId xmlns:a16="http://schemas.microsoft.com/office/drawing/2014/main" id="{86AC1C8A-8D0E-BE23-C8FD-D271249DE254}"/>
              </a:ext>
            </a:extLst>
          </p:cNvPr>
          <p:cNvGraphicFramePr>
            <a:graphicFrameLocks noGrp="1"/>
          </p:cNvGraphicFramePr>
          <p:nvPr>
            <p:ph idx="1"/>
            <p:extLst>
              <p:ext uri="{D42A27DB-BD31-4B8C-83A1-F6EECF244321}">
                <p14:modId xmlns:p14="http://schemas.microsoft.com/office/powerpoint/2010/main" val="1168340685"/>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8785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56925E3-8366-A6E6-B18F-AA3529D0A710}"/>
              </a:ext>
            </a:extLst>
          </p:cNvPr>
          <p:cNvSpPr>
            <a:spLocks noGrp="1"/>
          </p:cNvSpPr>
          <p:nvPr>
            <p:ph idx="1"/>
          </p:nvPr>
        </p:nvSpPr>
        <p:spPr>
          <a:xfrm>
            <a:off x="6705600" y="559813"/>
            <a:ext cx="4467677" cy="5553275"/>
          </a:xfrm>
        </p:spPr>
        <p:txBody>
          <a:bodyPr vert="horz" lIns="91440" tIns="45720" rIns="91440" bIns="45720" rtlCol="0" anchor="t">
            <a:noAutofit/>
          </a:bodyPr>
          <a:lstStyle/>
          <a:p>
            <a:pPr>
              <a:lnSpc>
                <a:spcPct val="100000"/>
              </a:lnSpc>
            </a:pPr>
            <a:r>
              <a:rPr lang="en-US" sz="2000" i="1" dirty="0">
                <a:solidFill>
                  <a:schemeClr val="tx2"/>
                </a:solidFill>
                <a:latin typeface="Consolas"/>
              </a:rPr>
              <a:t># Import necessary libraries</a:t>
            </a:r>
            <a:r>
              <a:rPr lang="en-US" sz="2000" dirty="0">
                <a:solidFill>
                  <a:schemeClr val="tx2"/>
                </a:solidFill>
                <a:latin typeface="Consolas"/>
              </a:rPr>
              <a:t>
import pandas as pd
import </a:t>
            </a:r>
            <a:r>
              <a:rPr lang="en-US" sz="2000" err="1">
                <a:solidFill>
                  <a:schemeClr val="tx2"/>
                </a:solidFill>
                <a:latin typeface="Consolas"/>
              </a:rPr>
              <a:t>numpy as np</a:t>
            </a:r>
            <a:r>
              <a:rPr lang="en-US" sz="2000" dirty="0">
                <a:solidFill>
                  <a:schemeClr val="tx2"/>
                </a:solidFill>
                <a:latin typeface="Consolas"/>
              </a:rPr>
              <a:t>
import </a:t>
            </a:r>
            <a:r>
              <a:rPr lang="en-US" sz="2000" err="1">
                <a:solidFill>
                  <a:schemeClr val="tx2"/>
                </a:solidFill>
                <a:latin typeface="Consolas"/>
              </a:rPr>
              <a:t>matplotlib.pyplot</a:t>
            </a:r>
            <a:r>
              <a:rPr lang="en-US" sz="2000" dirty="0">
                <a:solidFill>
                  <a:schemeClr val="tx2"/>
                </a:solidFill>
                <a:latin typeface="Consolas"/>
              </a:rPr>
              <a:t> as </a:t>
            </a:r>
            <a:r>
              <a:rPr lang="en-US" sz="2000" err="1">
                <a:solidFill>
                  <a:schemeClr val="tx2"/>
                </a:solidFill>
                <a:latin typeface="Consolas"/>
              </a:rPr>
              <a:t>plt</a:t>
            </a:r>
            <a:r>
              <a:rPr lang="en-US" sz="2000" dirty="0">
                <a:solidFill>
                  <a:schemeClr val="tx2"/>
                </a:solidFill>
                <a:latin typeface="Consolas"/>
              </a:rPr>
              <a:t>
import seaborn as </a:t>
            </a:r>
            <a:r>
              <a:rPr lang="en-US" sz="2000" err="1">
                <a:solidFill>
                  <a:schemeClr val="tx2"/>
                </a:solidFill>
                <a:latin typeface="Consolas"/>
              </a:rPr>
              <a:t>sns</a:t>
            </a:r>
            <a:r>
              <a:rPr lang="en-US" sz="2000" dirty="0">
                <a:solidFill>
                  <a:schemeClr val="tx2"/>
                </a:solidFill>
                <a:latin typeface="Consolas"/>
              </a:rPr>
              <a:t>
from </a:t>
            </a:r>
            <a:r>
              <a:rPr lang="en-US" sz="2000" err="1">
                <a:solidFill>
                  <a:schemeClr val="tx2"/>
                </a:solidFill>
                <a:latin typeface="Consolas"/>
              </a:rPr>
              <a:t>sklearn.preprocessing</a:t>
            </a:r>
            <a:r>
              <a:rPr lang="en-US" sz="2000" dirty="0">
                <a:solidFill>
                  <a:schemeClr val="tx2"/>
                </a:solidFill>
                <a:latin typeface="Consolas"/>
              </a:rPr>
              <a:t> import </a:t>
            </a:r>
            <a:r>
              <a:rPr lang="en-US" sz="2000" err="1">
                <a:solidFill>
                  <a:schemeClr val="tx2"/>
                </a:solidFill>
                <a:latin typeface="Consolas"/>
              </a:rPr>
              <a:t>OneHotEncoder</a:t>
            </a:r>
            <a:r>
              <a:rPr lang="en-US" sz="2000" dirty="0">
                <a:solidFill>
                  <a:schemeClr val="tx2"/>
                </a:solidFill>
                <a:latin typeface="Consolas"/>
              </a:rPr>
              <a:t>
import re</a:t>
            </a:r>
            <a:endParaRPr lang="en-US" sz="2000">
              <a:solidFill>
                <a:schemeClr val="tx2"/>
              </a:solidFill>
              <a:latin typeface="Avenir Next LT Pro"/>
            </a:endParaRPr>
          </a:p>
          <a:p>
            <a:pPr>
              <a:lnSpc>
                <a:spcPct val="100000"/>
              </a:lnSpc>
            </a:pPr>
            <a:r>
              <a:rPr lang="en-US" sz="2000" i="1" dirty="0">
                <a:solidFill>
                  <a:schemeClr val="tx2"/>
                </a:solidFill>
                <a:latin typeface="Consolas"/>
              </a:rPr>
              <a:t># Load the data</a:t>
            </a:r>
            <a:r>
              <a:rPr lang="en-US" sz="2000" dirty="0">
                <a:solidFill>
                  <a:schemeClr val="tx2"/>
                </a:solidFill>
                <a:latin typeface="Consolas"/>
              </a:rPr>
              <a:t>
data = </a:t>
            </a:r>
            <a:r>
              <a:rPr lang="en-US" sz="2000" dirty="0" err="1">
                <a:solidFill>
                  <a:schemeClr val="tx2"/>
                </a:solidFill>
                <a:latin typeface="Consolas"/>
              </a:rPr>
              <a:t>pd.</a:t>
            </a:r>
            <a:r>
              <a:rPr lang="en-US" sz="2000" u="sng" dirty="0" err="1">
                <a:solidFill>
                  <a:schemeClr val="tx2"/>
                </a:solidFill>
                <a:latin typeface="Consolas"/>
              </a:rPr>
              <a:t>read_csv</a:t>
            </a:r>
            <a:r>
              <a:rPr lang="en-US" sz="2000" dirty="0">
                <a:solidFill>
                  <a:schemeClr val="tx2"/>
                </a:solidFill>
                <a:latin typeface="Consolas"/>
              </a:rPr>
              <a:t>('/</a:t>
            </a:r>
            <a:r>
              <a:rPr lang="en-US" sz="2000" dirty="0" err="1">
                <a:solidFill>
                  <a:schemeClr val="tx2"/>
                </a:solidFill>
                <a:latin typeface="Consolas"/>
              </a:rPr>
              <a:t>kaggle</a:t>
            </a:r>
            <a:r>
              <a:rPr lang="en-US" sz="2000" dirty="0">
                <a:solidFill>
                  <a:schemeClr val="tx2"/>
                </a:solidFill>
                <a:latin typeface="Consolas"/>
              </a:rPr>
              <a:t>/input/all-</a:t>
            </a:r>
            <a:r>
              <a:rPr lang="en-US" sz="2000" dirty="0" err="1">
                <a:solidFill>
                  <a:schemeClr val="tx2"/>
                </a:solidFill>
                <a:latin typeface="Consolas"/>
              </a:rPr>
              <a:t>japanese</a:t>
            </a:r>
            <a:r>
              <a:rPr lang="en-US" sz="2000" dirty="0">
                <a:solidFill>
                  <a:schemeClr val="tx2"/>
                </a:solidFill>
                <a:latin typeface="Consolas"/>
              </a:rPr>
              <a:t>-anime-titles-in-</a:t>
            </a:r>
            <a:r>
              <a:rPr lang="en-US" sz="2000" dirty="0" err="1">
                <a:solidFill>
                  <a:schemeClr val="tx2"/>
                </a:solidFill>
                <a:latin typeface="Consolas"/>
              </a:rPr>
              <a:t>imdb</a:t>
            </a:r>
            <a:r>
              <a:rPr lang="en-US" sz="2000" dirty="0">
                <a:solidFill>
                  <a:schemeClr val="tx2"/>
                </a:solidFill>
                <a:latin typeface="Consolas"/>
              </a:rPr>
              <a:t>/imdb_anime.csv')
</a:t>
            </a:r>
            <a:r>
              <a:rPr lang="en-US" sz="2000" i="1" dirty="0">
                <a:solidFill>
                  <a:schemeClr val="tx2"/>
                </a:solidFill>
                <a:latin typeface="Consolas"/>
              </a:rPr>
              <a:t># Display the first few rows of the dataset</a:t>
            </a:r>
            <a:r>
              <a:rPr lang="en-US" sz="2000" dirty="0">
                <a:solidFill>
                  <a:schemeClr val="tx2"/>
                </a:solidFill>
                <a:latin typeface="Consolas"/>
              </a:rPr>
              <a:t>
</a:t>
            </a:r>
            <a:r>
              <a:rPr lang="en-US" sz="2000" dirty="0" err="1">
                <a:solidFill>
                  <a:schemeClr val="tx2"/>
                </a:solidFill>
                <a:latin typeface="Consolas"/>
              </a:rPr>
              <a:t>data.head</a:t>
            </a:r>
            <a:r>
              <a:rPr lang="en-US" sz="2000" dirty="0">
                <a:solidFill>
                  <a:schemeClr val="tx2"/>
                </a:solidFill>
                <a:latin typeface="Consolas"/>
              </a:rPr>
              <a:t>()</a:t>
            </a:r>
            <a:br>
              <a:rPr lang="en-US" sz="2000" dirty="0"/>
            </a:br>
            <a:endParaRPr lang="en-US" sz="2000" dirty="0">
              <a:solidFill>
                <a:schemeClr val="tx2"/>
              </a:solidFill>
            </a:endParaRPr>
          </a:p>
          <a:p>
            <a:pPr>
              <a:lnSpc>
                <a:spcPct val="100000"/>
              </a:lnSpc>
            </a:pPr>
            <a:endParaRPr lang="en-US" sz="2000" dirty="0">
              <a:solidFill>
                <a:schemeClr val="tx2"/>
              </a:solidFill>
            </a:endParaRPr>
          </a:p>
        </p:txBody>
      </p:sp>
    </p:spTree>
    <p:extLst>
      <p:ext uri="{BB962C8B-B14F-4D97-AF65-F5344CB8AC3E}">
        <p14:creationId xmlns:p14="http://schemas.microsoft.com/office/powerpoint/2010/main" val="3817354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9390E0EC-2D76-4D83-A9EE-B610858BB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97779"/>
            <a:ext cx="12192000" cy="4160221"/>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EC903544-48D2-4493-9093-E4648C9DE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7" y="2683887"/>
            <a:ext cx="12191999" cy="4174113"/>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F5E446A2-3BF5-42F1-4204-06B7B170F222}"/>
              </a:ext>
            </a:extLst>
          </p:cNvPr>
          <p:cNvPicPr>
            <a:picLocks noChangeAspect="1"/>
          </p:cNvPicPr>
          <p:nvPr/>
        </p:nvPicPr>
        <p:blipFill>
          <a:blip r:embed="rId3"/>
          <a:stretch>
            <a:fillRect/>
          </a:stretch>
        </p:blipFill>
        <p:spPr>
          <a:xfrm>
            <a:off x="1062494" y="3124200"/>
            <a:ext cx="4783773" cy="318121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4E52D782-CB1F-80EB-87D6-E7644C4FFAE6}"/>
              </a:ext>
            </a:extLst>
          </p:cNvPr>
          <p:cNvPicPr>
            <a:picLocks noChangeAspect="1"/>
          </p:cNvPicPr>
          <p:nvPr/>
        </p:nvPicPr>
        <p:blipFill>
          <a:blip r:embed="rId4"/>
          <a:stretch>
            <a:fillRect/>
          </a:stretch>
        </p:blipFill>
        <p:spPr>
          <a:xfrm>
            <a:off x="6266535" y="3124200"/>
            <a:ext cx="4951298" cy="3181210"/>
          </a:xfrm>
          <a:prstGeom prst="rect">
            <a:avLst/>
          </a:prstGeom>
        </p:spPr>
      </p:pic>
    </p:spTree>
    <p:extLst>
      <p:ext uri="{BB962C8B-B14F-4D97-AF65-F5344CB8AC3E}">
        <p14:creationId xmlns:p14="http://schemas.microsoft.com/office/powerpoint/2010/main" val="3206550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8A4D60-EF03-597C-2FD7-1D1300D60179}"/>
              </a:ext>
            </a:extLst>
          </p:cNvPr>
          <p:cNvSpPr>
            <a:spLocks noGrp="1"/>
          </p:cNvSpPr>
          <p:nvPr>
            <p:ph idx="1"/>
          </p:nvPr>
        </p:nvSpPr>
        <p:spPr>
          <a:xfrm>
            <a:off x="838200" y="221535"/>
            <a:ext cx="10515600" cy="6460297"/>
          </a:xfrm>
        </p:spPr>
        <p:txBody>
          <a:bodyPr vert="horz" lIns="91440" tIns="45720" rIns="91440" bIns="45720" rtlCol="0" anchor="t">
            <a:noAutofit/>
          </a:bodyPr>
          <a:lstStyle/>
          <a:p>
            <a:r>
              <a:rPr lang="en-US" sz="900" i="1" dirty="0">
                <a:latin typeface="Consolas"/>
              </a:rPr>
              <a:t># Drop unwanted columns</a:t>
            </a:r>
            <a:r>
              <a:rPr lang="en-US" sz="900" dirty="0">
                <a:latin typeface="Consolas"/>
              </a:rPr>
              <a:t>
</a:t>
            </a:r>
            <a:r>
              <a:rPr lang="en-US" sz="900" err="1">
                <a:latin typeface="Consolas"/>
              </a:rPr>
              <a:t>cols_to_drop</a:t>
            </a:r>
            <a:r>
              <a:rPr lang="en-US" sz="900" dirty="0">
                <a:latin typeface="Consolas"/>
              </a:rPr>
              <a:t> </a:t>
            </a:r>
            <a:r>
              <a:rPr lang="en-US" sz="900" dirty="0">
                <a:solidFill>
                  <a:srgbClr val="055BE0"/>
                </a:solidFill>
                <a:latin typeface="Consolas"/>
              </a:rPr>
              <a:t>=</a:t>
            </a:r>
            <a:r>
              <a:rPr lang="en-US" sz="900" dirty="0">
                <a:latin typeface="Consolas"/>
              </a:rPr>
              <a:t> [</a:t>
            </a:r>
            <a:r>
              <a:rPr lang="en-US" sz="900" dirty="0">
                <a:solidFill>
                  <a:srgbClr val="BB2323"/>
                </a:solidFill>
                <a:latin typeface="Consolas"/>
              </a:rPr>
              <a:t>'Runtime'</a:t>
            </a:r>
            <a:r>
              <a:rPr lang="en-US" sz="900" dirty="0">
                <a:latin typeface="Consolas"/>
              </a:rPr>
              <a:t>, </a:t>
            </a:r>
            <a:r>
              <a:rPr lang="en-US" sz="900" dirty="0">
                <a:solidFill>
                  <a:srgbClr val="BB2323"/>
                </a:solidFill>
                <a:latin typeface="Consolas"/>
              </a:rPr>
              <a:t>'Summary'</a:t>
            </a:r>
            <a:r>
              <a:rPr lang="en-US" sz="900" dirty="0">
                <a:latin typeface="Consolas"/>
              </a:rPr>
              <a:t>, </a:t>
            </a:r>
            <a:r>
              <a:rPr lang="en-US" sz="900" dirty="0">
                <a:solidFill>
                  <a:srgbClr val="BB2323"/>
                </a:solidFill>
                <a:latin typeface="Consolas"/>
              </a:rPr>
              <a:t>'Stars'</a:t>
            </a:r>
            <a:r>
              <a:rPr lang="en-US" sz="900" dirty="0">
                <a:latin typeface="Consolas"/>
              </a:rPr>
              <a:t>, </a:t>
            </a:r>
            <a:r>
              <a:rPr lang="en-US" sz="900" dirty="0">
                <a:solidFill>
                  <a:srgbClr val="BB2323"/>
                </a:solidFill>
                <a:latin typeface="Consolas"/>
              </a:rPr>
              <a:t>'Certificate'</a:t>
            </a:r>
            <a:r>
              <a:rPr lang="en-US" sz="900" dirty="0">
                <a:latin typeface="Consolas"/>
              </a:rPr>
              <a:t>, </a:t>
            </a:r>
            <a:r>
              <a:rPr lang="en-US" sz="900" dirty="0">
                <a:solidFill>
                  <a:srgbClr val="BB2323"/>
                </a:solidFill>
                <a:latin typeface="Consolas"/>
              </a:rPr>
              <a:t>'</a:t>
            </a:r>
            <a:r>
              <a:rPr lang="en-US" sz="900" err="1">
                <a:solidFill>
                  <a:srgbClr val="BB2323"/>
                </a:solidFill>
                <a:latin typeface="Consolas"/>
              </a:rPr>
              <a:t>Metascore</a:t>
            </a:r>
            <a:r>
              <a:rPr lang="en-US" sz="900" dirty="0">
                <a:solidFill>
                  <a:srgbClr val="BB2323"/>
                </a:solidFill>
                <a:latin typeface="Consolas"/>
              </a:rPr>
              <a:t>'</a:t>
            </a:r>
            <a:r>
              <a:rPr lang="en-US" sz="900" dirty="0">
                <a:latin typeface="Consolas"/>
              </a:rPr>
              <a:t>, </a:t>
            </a:r>
            <a:r>
              <a:rPr lang="en-US" sz="900" dirty="0">
                <a:solidFill>
                  <a:srgbClr val="BB2323"/>
                </a:solidFill>
                <a:latin typeface="Consolas"/>
              </a:rPr>
              <a:t>'Gross'</a:t>
            </a:r>
            <a:r>
              <a:rPr lang="en-US" sz="900" dirty="0">
                <a:latin typeface="Consolas"/>
              </a:rPr>
              <a:t>, </a:t>
            </a:r>
            <a:r>
              <a:rPr lang="en-US" sz="900" dirty="0">
                <a:solidFill>
                  <a:srgbClr val="BB2323"/>
                </a:solidFill>
                <a:latin typeface="Consolas"/>
              </a:rPr>
              <a:t>'Episode'</a:t>
            </a:r>
            <a:r>
              <a:rPr lang="en-US" sz="900" dirty="0">
                <a:latin typeface="Consolas"/>
              </a:rPr>
              <a:t>, </a:t>
            </a:r>
            <a:r>
              <a:rPr lang="en-US" sz="900" dirty="0">
                <a:solidFill>
                  <a:srgbClr val="BB2323"/>
                </a:solidFill>
                <a:latin typeface="Consolas"/>
              </a:rPr>
              <a:t>'Episode Title'</a:t>
            </a:r>
            <a:r>
              <a:rPr lang="en-US" sz="900" dirty="0">
                <a:latin typeface="Consolas"/>
              </a:rPr>
              <a:t>]
data </a:t>
            </a:r>
            <a:r>
              <a:rPr lang="en-US" sz="900" dirty="0">
                <a:solidFill>
                  <a:srgbClr val="055BE0"/>
                </a:solidFill>
                <a:latin typeface="Consolas"/>
              </a:rPr>
              <a:t>=</a:t>
            </a:r>
            <a:r>
              <a:rPr lang="en-US" sz="900" dirty="0">
                <a:latin typeface="Consolas"/>
              </a:rPr>
              <a:t> </a:t>
            </a:r>
            <a:r>
              <a:rPr lang="en-US" sz="900" err="1">
                <a:latin typeface="Consolas"/>
              </a:rPr>
              <a:t>data</a:t>
            </a:r>
            <a:r>
              <a:rPr lang="en-US" sz="900" err="1">
                <a:solidFill>
                  <a:srgbClr val="055BE0"/>
                </a:solidFill>
                <a:latin typeface="Consolas"/>
              </a:rPr>
              <a:t>.</a:t>
            </a:r>
            <a:r>
              <a:rPr lang="en-US" sz="900" err="1">
                <a:latin typeface="Consolas"/>
              </a:rPr>
              <a:t>drop</a:t>
            </a:r>
            <a:r>
              <a:rPr lang="en-US" sz="900" dirty="0">
                <a:latin typeface="Consolas"/>
              </a:rPr>
              <a:t>(columns</a:t>
            </a:r>
            <a:r>
              <a:rPr lang="en-US" sz="900" dirty="0">
                <a:solidFill>
                  <a:srgbClr val="055BE0"/>
                </a:solidFill>
                <a:latin typeface="Consolas"/>
              </a:rPr>
              <a:t>=</a:t>
            </a:r>
            <a:r>
              <a:rPr lang="en-US" sz="900" err="1">
                <a:latin typeface="Consolas"/>
              </a:rPr>
              <a:t>cols_to_drop)</a:t>
            </a:r>
            <a:r>
              <a:rPr lang="en-US" sz="900" dirty="0">
                <a:latin typeface="Consolas"/>
              </a:rPr>
              <a:t>
</a:t>
            </a:r>
            <a:r>
              <a:rPr lang="en-US" sz="900" i="1" dirty="0">
                <a:latin typeface="Consolas"/>
              </a:rPr>
              <a:t># Handle missing values</a:t>
            </a:r>
            <a:r>
              <a:rPr lang="en-US" sz="900" dirty="0">
                <a:latin typeface="Consolas"/>
              </a:rPr>
              <a:t>
data </a:t>
            </a:r>
            <a:r>
              <a:rPr lang="en-US" sz="900" dirty="0">
                <a:solidFill>
                  <a:srgbClr val="055BE0"/>
                </a:solidFill>
                <a:latin typeface="Consolas"/>
              </a:rPr>
              <a:t>=</a:t>
            </a:r>
            <a:r>
              <a:rPr lang="en-US" sz="900" dirty="0">
                <a:latin typeface="Consolas"/>
              </a:rPr>
              <a:t> </a:t>
            </a:r>
            <a:r>
              <a:rPr lang="en-US" sz="900" err="1">
                <a:latin typeface="Consolas"/>
              </a:rPr>
              <a:t>data</a:t>
            </a:r>
            <a:r>
              <a:rPr lang="en-US" sz="900" err="1">
                <a:solidFill>
                  <a:srgbClr val="055BE0"/>
                </a:solidFill>
                <a:latin typeface="Consolas"/>
              </a:rPr>
              <a:t>.</a:t>
            </a:r>
            <a:r>
              <a:rPr lang="en-US" sz="900" err="1">
                <a:latin typeface="Consolas"/>
              </a:rPr>
              <a:t>dropna()</a:t>
            </a:r>
            <a:r>
              <a:rPr lang="en-US" sz="900" dirty="0">
                <a:latin typeface="Consolas"/>
              </a:rPr>
              <a:t>
</a:t>
            </a:r>
            <a:r>
              <a:rPr lang="en-US" sz="900" i="1" dirty="0">
                <a:latin typeface="Consolas"/>
              </a:rPr>
              <a:t># One-hot encoding genres</a:t>
            </a:r>
            <a:r>
              <a:rPr lang="en-US" sz="900" dirty="0">
                <a:latin typeface="Consolas"/>
              </a:rPr>
              <a:t>
genres </a:t>
            </a:r>
            <a:r>
              <a:rPr lang="en-US" sz="900" dirty="0">
                <a:solidFill>
                  <a:srgbClr val="055BE0"/>
                </a:solidFill>
                <a:latin typeface="Consolas"/>
              </a:rPr>
              <a:t>=</a:t>
            </a:r>
            <a:r>
              <a:rPr lang="en-US" sz="900" dirty="0">
                <a:latin typeface="Consolas"/>
              </a:rPr>
              <a:t> data[</a:t>
            </a:r>
            <a:r>
              <a:rPr lang="en-US" sz="900" dirty="0">
                <a:solidFill>
                  <a:srgbClr val="BB2323"/>
                </a:solidFill>
                <a:latin typeface="Consolas"/>
              </a:rPr>
              <a:t>'Genre'</a:t>
            </a:r>
            <a:r>
              <a:rPr lang="en-US" sz="900" dirty="0">
                <a:latin typeface="Consolas"/>
              </a:rPr>
              <a:t>]</a:t>
            </a:r>
            <a:r>
              <a:rPr lang="en-US" sz="900" dirty="0">
                <a:solidFill>
                  <a:srgbClr val="055BE0"/>
                </a:solidFill>
                <a:latin typeface="Consolas"/>
              </a:rPr>
              <a:t>.</a:t>
            </a:r>
            <a:r>
              <a:rPr lang="en-US" sz="900" u="sng" err="1">
                <a:latin typeface="Consolas"/>
              </a:rPr>
              <a:t>str</a:t>
            </a:r>
            <a:r>
              <a:rPr lang="en-US" sz="900" err="1">
                <a:solidFill>
                  <a:srgbClr val="055BE0"/>
                </a:solidFill>
                <a:latin typeface="Consolas"/>
              </a:rPr>
              <a:t>.</a:t>
            </a:r>
            <a:r>
              <a:rPr lang="en-US" sz="900" u="sng" err="1">
                <a:latin typeface="Consolas"/>
              </a:rPr>
              <a:t>get_dummies</a:t>
            </a:r>
            <a:r>
              <a:rPr lang="en-US" sz="900" dirty="0">
                <a:latin typeface="Consolas"/>
              </a:rPr>
              <a:t>(</a:t>
            </a:r>
            <a:r>
              <a:rPr lang="en-US" sz="900" err="1">
                <a:latin typeface="Consolas"/>
              </a:rPr>
              <a:t>sep</a:t>
            </a:r>
            <a:r>
              <a:rPr lang="en-US" sz="900" dirty="0">
                <a:solidFill>
                  <a:srgbClr val="055BE0"/>
                </a:solidFill>
                <a:latin typeface="Consolas"/>
              </a:rPr>
              <a:t>=</a:t>
            </a:r>
            <a:r>
              <a:rPr lang="en-US" sz="900" dirty="0">
                <a:solidFill>
                  <a:srgbClr val="BB2323"/>
                </a:solidFill>
                <a:latin typeface="Consolas"/>
              </a:rPr>
              <a:t>', '</a:t>
            </a:r>
            <a:r>
              <a:rPr lang="en-US" sz="900" dirty="0">
                <a:latin typeface="Consolas"/>
              </a:rPr>
              <a:t>)</a:t>
            </a:r>
            <a:r>
              <a:rPr lang="en-US" sz="900" dirty="0">
                <a:solidFill>
                  <a:srgbClr val="055BE0"/>
                </a:solidFill>
                <a:latin typeface="Consolas"/>
              </a:rPr>
              <a:t>.</a:t>
            </a:r>
            <a:r>
              <a:rPr lang="en-US" sz="900" u="sng" dirty="0">
                <a:latin typeface="Consolas"/>
              </a:rPr>
              <a:t>drop</a:t>
            </a:r>
            <a:r>
              <a:rPr lang="en-US" sz="900" dirty="0">
                <a:latin typeface="Consolas"/>
              </a:rPr>
              <a:t>(columns</a:t>
            </a:r>
            <a:r>
              <a:rPr lang="en-US" sz="900" dirty="0">
                <a:solidFill>
                  <a:srgbClr val="055BE0"/>
                </a:solidFill>
                <a:latin typeface="Consolas"/>
              </a:rPr>
              <a:t>=</a:t>
            </a:r>
            <a:r>
              <a:rPr lang="en-US" sz="900" dirty="0">
                <a:solidFill>
                  <a:srgbClr val="BB2323"/>
                </a:solidFill>
                <a:latin typeface="Consolas"/>
              </a:rPr>
              <a:t>'Animation'</a:t>
            </a:r>
            <a:r>
              <a:rPr lang="en-US" sz="900" dirty="0">
                <a:latin typeface="Consolas"/>
              </a:rPr>
              <a:t>)
data </a:t>
            </a:r>
            <a:r>
              <a:rPr lang="en-US" sz="900" dirty="0">
                <a:solidFill>
                  <a:srgbClr val="055BE0"/>
                </a:solidFill>
                <a:latin typeface="Consolas"/>
              </a:rPr>
              <a:t>=</a:t>
            </a:r>
            <a:r>
              <a:rPr lang="en-US" sz="900" dirty="0">
                <a:latin typeface="Consolas"/>
              </a:rPr>
              <a:t> </a:t>
            </a:r>
            <a:r>
              <a:rPr lang="en-US" sz="900" err="1">
                <a:latin typeface="Consolas"/>
              </a:rPr>
              <a:t>pd</a:t>
            </a:r>
            <a:r>
              <a:rPr lang="en-US" sz="900" err="1">
                <a:solidFill>
                  <a:srgbClr val="055BE0"/>
                </a:solidFill>
                <a:latin typeface="Consolas"/>
              </a:rPr>
              <a:t>.</a:t>
            </a:r>
            <a:r>
              <a:rPr lang="en-US" sz="900" u="sng" err="1">
                <a:latin typeface="Consolas"/>
              </a:rPr>
              <a:t>concat</a:t>
            </a:r>
            <a:r>
              <a:rPr lang="en-US" sz="900" dirty="0">
                <a:latin typeface="Consolas"/>
              </a:rPr>
              <a:t>([data, genres], axis</a:t>
            </a:r>
            <a:r>
              <a:rPr lang="en-US" sz="900" dirty="0">
                <a:solidFill>
                  <a:srgbClr val="055BE0"/>
                </a:solidFill>
                <a:latin typeface="Consolas"/>
              </a:rPr>
              <a:t>=</a:t>
            </a:r>
            <a:r>
              <a:rPr lang="en-US" sz="900" dirty="0">
                <a:solidFill>
                  <a:srgbClr val="666666"/>
                </a:solidFill>
                <a:latin typeface="Consolas"/>
              </a:rPr>
              <a:t>1</a:t>
            </a:r>
            <a:r>
              <a:rPr lang="en-US" sz="900" dirty="0">
                <a:latin typeface="Consolas"/>
              </a:rPr>
              <a:t>)</a:t>
            </a:r>
            <a:r>
              <a:rPr lang="en-US" sz="900" dirty="0">
                <a:solidFill>
                  <a:srgbClr val="055BE0"/>
                </a:solidFill>
                <a:latin typeface="Consolas"/>
              </a:rPr>
              <a:t>.</a:t>
            </a:r>
            <a:r>
              <a:rPr lang="en-US" sz="900" u="sng" dirty="0">
                <a:latin typeface="Consolas"/>
              </a:rPr>
              <a:t>drop</a:t>
            </a:r>
            <a:r>
              <a:rPr lang="en-US" sz="900" dirty="0">
                <a:latin typeface="Consolas"/>
              </a:rPr>
              <a:t>(columns</a:t>
            </a:r>
            <a:r>
              <a:rPr lang="en-US" sz="900" dirty="0">
                <a:solidFill>
                  <a:srgbClr val="055BE0"/>
                </a:solidFill>
                <a:latin typeface="Consolas"/>
              </a:rPr>
              <a:t>=</a:t>
            </a:r>
            <a:r>
              <a:rPr lang="en-US" sz="900" dirty="0">
                <a:solidFill>
                  <a:srgbClr val="BB2323"/>
                </a:solidFill>
                <a:latin typeface="Consolas"/>
              </a:rPr>
              <a:t>'Genre'</a:t>
            </a:r>
            <a:r>
              <a:rPr lang="en-US" sz="900" dirty="0">
                <a:latin typeface="Consolas"/>
              </a:rPr>
              <a:t>)
</a:t>
            </a:r>
            <a:r>
              <a:rPr lang="en-US" sz="900" i="1" dirty="0">
                <a:latin typeface="Consolas"/>
              </a:rPr>
              <a:t># If 'Number of Votes' appears as a row value, we can drop that row.</a:t>
            </a:r>
            <a:r>
              <a:rPr lang="en-US" sz="900" dirty="0">
                <a:latin typeface="Consolas"/>
              </a:rPr>
              <a:t>
data </a:t>
            </a:r>
            <a:r>
              <a:rPr lang="en-US" sz="900" dirty="0">
                <a:solidFill>
                  <a:srgbClr val="055BE0"/>
                </a:solidFill>
                <a:latin typeface="Consolas"/>
              </a:rPr>
              <a:t>=</a:t>
            </a:r>
            <a:r>
              <a:rPr lang="en-US" sz="900" dirty="0">
                <a:latin typeface="Consolas"/>
              </a:rPr>
              <a:t> data[data[</a:t>
            </a:r>
            <a:r>
              <a:rPr lang="en-US" sz="900" dirty="0">
                <a:solidFill>
                  <a:srgbClr val="BB2323"/>
                </a:solidFill>
                <a:latin typeface="Consolas"/>
              </a:rPr>
              <a:t>'Number of Votes'</a:t>
            </a:r>
            <a:r>
              <a:rPr lang="en-US" sz="900" dirty="0">
                <a:latin typeface="Consolas"/>
              </a:rPr>
              <a:t>] </a:t>
            </a:r>
            <a:r>
              <a:rPr lang="en-US" sz="900" dirty="0">
                <a:solidFill>
                  <a:srgbClr val="055BE0"/>
                </a:solidFill>
                <a:latin typeface="Consolas"/>
              </a:rPr>
              <a:t>!=</a:t>
            </a:r>
            <a:r>
              <a:rPr lang="en-US" sz="900" dirty="0">
                <a:latin typeface="Consolas"/>
              </a:rPr>
              <a:t> </a:t>
            </a:r>
            <a:r>
              <a:rPr lang="en-US" sz="900" dirty="0">
                <a:solidFill>
                  <a:srgbClr val="BB2323"/>
                </a:solidFill>
                <a:latin typeface="Consolas"/>
              </a:rPr>
              <a:t>'Number of Votes'</a:t>
            </a:r>
            <a:r>
              <a:rPr lang="en-US" sz="900" dirty="0">
                <a:latin typeface="Consolas"/>
              </a:rPr>
              <a:t>]
</a:t>
            </a:r>
            <a:r>
              <a:rPr lang="en-US" sz="900" i="1" dirty="0">
                <a:latin typeface="Consolas"/>
              </a:rPr>
              <a:t># Extract the starting year from the 'Year' column</a:t>
            </a:r>
            <a:r>
              <a:rPr lang="en-US" sz="900" dirty="0">
                <a:latin typeface="Consolas"/>
              </a:rPr>
              <a:t>
data[</a:t>
            </a:r>
            <a:r>
              <a:rPr lang="en-US" sz="900" dirty="0">
                <a:solidFill>
                  <a:srgbClr val="BB2323"/>
                </a:solidFill>
                <a:latin typeface="Consolas"/>
              </a:rPr>
              <a:t>'Year'</a:t>
            </a:r>
            <a:r>
              <a:rPr lang="en-US" sz="900" dirty="0">
                <a:latin typeface="Consolas"/>
              </a:rPr>
              <a:t>] </a:t>
            </a:r>
            <a:r>
              <a:rPr lang="en-US" sz="900" dirty="0">
                <a:solidFill>
                  <a:srgbClr val="055BE0"/>
                </a:solidFill>
                <a:latin typeface="Consolas"/>
              </a:rPr>
              <a:t>=</a:t>
            </a:r>
            <a:r>
              <a:rPr lang="en-US" sz="900" dirty="0">
                <a:latin typeface="Consolas"/>
              </a:rPr>
              <a:t> data[</a:t>
            </a:r>
            <a:r>
              <a:rPr lang="en-US" sz="900" dirty="0">
                <a:solidFill>
                  <a:srgbClr val="BB2323"/>
                </a:solidFill>
                <a:latin typeface="Consolas"/>
              </a:rPr>
              <a:t>'Year'</a:t>
            </a:r>
            <a:r>
              <a:rPr lang="en-US" sz="900" dirty="0">
                <a:latin typeface="Consolas"/>
              </a:rPr>
              <a:t>]</a:t>
            </a:r>
            <a:r>
              <a:rPr lang="en-US" sz="900" dirty="0">
                <a:solidFill>
                  <a:srgbClr val="055BE0"/>
                </a:solidFill>
                <a:latin typeface="Consolas"/>
              </a:rPr>
              <a:t>.</a:t>
            </a:r>
            <a:r>
              <a:rPr lang="en-US" sz="900" u="sng" err="1">
                <a:latin typeface="Consolas"/>
              </a:rPr>
              <a:t>str</a:t>
            </a:r>
            <a:r>
              <a:rPr lang="en-US" sz="900" err="1">
                <a:solidFill>
                  <a:srgbClr val="055BE0"/>
                </a:solidFill>
                <a:latin typeface="Consolas"/>
              </a:rPr>
              <a:t>.</a:t>
            </a:r>
            <a:r>
              <a:rPr lang="en-US" sz="900" u="sng" err="1">
                <a:latin typeface="Consolas"/>
              </a:rPr>
              <a:t>extract</a:t>
            </a:r>
            <a:r>
              <a:rPr lang="en-US" sz="900" dirty="0">
                <a:latin typeface="Consolas"/>
              </a:rPr>
              <a:t>(</a:t>
            </a:r>
            <a:r>
              <a:rPr lang="en-US" sz="900" dirty="0">
                <a:solidFill>
                  <a:srgbClr val="BB2323"/>
                </a:solidFill>
                <a:latin typeface="Consolas"/>
              </a:rPr>
              <a:t>'(\d</a:t>
            </a:r>
            <a:r>
              <a:rPr lang="en-US" sz="900" b="1" dirty="0">
                <a:solidFill>
                  <a:srgbClr val="A45A77"/>
                </a:solidFill>
                <a:latin typeface="Consolas"/>
              </a:rPr>
              <a:t>{4}</a:t>
            </a:r>
            <a:r>
              <a:rPr lang="en-US" sz="900" dirty="0">
                <a:solidFill>
                  <a:srgbClr val="BB2323"/>
                </a:solidFill>
                <a:latin typeface="Consolas"/>
              </a:rPr>
              <a:t>)'</a:t>
            </a:r>
            <a:r>
              <a:rPr lang="en-US" sz="900" dirty="0">
                <a:latin typeface="Consolas"/>
              </a:rPr>
              <a:t>)</a:t>
            </a:r>
            <a:r>
              <a:rPr lang="en-US" sz="900" dirty="0">
                <a:solidFill>
                  <a:srgbClr val="055BE0"/>
                </a:solidFill>
                <a:latin typeface="Consolas"/>
              </a:rPr>
              <a:t>.</a:t>
            </a:r>
            <a:r>
              <a:rPr lang="en-US" sz="900" u="sng" err="1">
                <a:latin typeface="Consolas"/>
              </a:rPr>
              <a:t>astype</a:t>
            </a:r>
            <a:r>
              <a:rPr lang="en-US" sz="900" dirty="0">
                <a:latin typeface="Consolas"/>
              </a:rPr>
              <a:t>(</a:t>
            </a:r>
            <a:r>
              <a:rPr lang="en-US" sz="900" u="sng" dirty="0">
                <a:solidFill>
                  <a:srgbClr val="008000"/>
                </a:solidFill>
                <a:latin typeface="Consolas"/>
              </a:rPr>
              <a:t>int</a:t>
            </a:r>
            <a:r>
              <a:rPr lang="en-US" sz="900" dirty="0">
                <a:latin typeface="Consolas"/>
              </a:rPr>
              <a:t>)
</a:t>
            </a:r>
            <a:r>
              <a:rPr lang="en-US" sz="900" i="1" dirty="0">
                <a:latin typeface="Consolas"/>
              </a:rPr>
              <a:t># Convert to the desired data types</a:t>
            </a:r>
            <a:r>
              <a:rPr lang="en-US" sz="900" dirty="0">
                <a:latin typeface="Consolas"/>
              </a:rPr>
              <a:t>
data[</a:t>
            </a:r>
            <a:r>
              <a:rPr lang="en-US" sz="900" dirty="0">
                <a:solidFill>
                  <a:srgbClr val="BB2323"/>
                </a:solidFill>
                <a:latin typeface="Consolas"/>
              </a:rPr>
              <a:t>'Number of Votes'</a:t>
            </a:r>
            <a:r>
              <a:rPr lang="en-US" sz="900" dirty="0">
                <a:latin typeface="Consolas"/>
              </a:rPr>
              <a:t>] </a:t>
            </a:r>
            <a:r>
              <a:rPr lang="en-US" sz="900" dirty="0">
                <a:solidFill>
                  <a:srgbClr val="055BE0"/>
                </a:solidFill>
                <a:latin typeface="Consolas"/>
              </a:rPr>
              <a:t>=</a:t>
            </a:r>
            <a:r>
              <a:rPr lang="en-US" sz="900" dirty="0">
                <a:latin typeface="Consolas"/>
              </a:rPr>
              <a:t> data[</a:t>
            </a:r>
            <a:r>
              <a:rPr lang="en-US" sz="900" dirty="0">
                <a:solidFill>
                  <a:srgbClr val="BB2323"/>
                </a:solidFill>
                <a:latin typeface="Consolas"/>
              </a:rPr>
              <a:t>'Number of Votes'</a:t>
            </a:r>
            <a:r>
              <a:rPr lang="en-US" sz="900" dirty="0">
                <a:latin typeface="Consolas"/>
              </a:rPr>
              <a:t>]</a:t>
            </a:r>
            <a:r>
              <a:rPr lang="en-US" sz="900" dirty="0">
                <a:solidFill>
                  <a:srgbClr val="055BE0"/>
                </a:solidFill>
                <a:latin typeface="Consolas"/>
              </a:rPr>
              <a:t>.</a:t>
            </a:r>
            <a:r>
              <a:rPr lang="en-US" sz="900" u="sng" err="1">
                <a:latin typeface="Consolas"/>
              </a:rPr>
              <a:t>str</a:t>
            </a:r>
            <a:r>
              <a:rPr lang="en-US" sz="900" err="1">
                <a:solidFill>
                  <a:srgbClr val="055BE0"/>
                </a:solidFill>
                <a:latin typeface="Consolas"/>
              </a:rPr>
              <a:t>.</a:t>
            </a:r>
            <a:r>
              <a:rPr lang="en-US" sz="900" u="sng" err="1">
                <a:latin typeface="Consolas"/>
              </a:rPr>
              <a:t>replace</a:t>
            </a:r>
            <a:r>
              <a:rPr lang="en-US" sz="900" dirty="0">
                <a:latin typeface="Consolas"/>
              </a:rPr>
              <a:t>(</a:t>
            </a:r>
            <a:r>
              <a:rPr lang="en-US" sz="900" dirty="0">
                <a:solidFill>
                  <a:srgbClr val="BB2323"/>
                </a:solidFill>
                <a:latin typeface="Consolas"/>
              </a:rPr>
              <a:t>','</a:t>
            </a:r>
            <a:r>
              <a:rPr lang="en-US" sz="900" dirty="0">
                <a:latin typeface="Consolas"/>
              </a:rPr>
              <a:t>, </a:t>
            </a:r>
            <a:r>
              <a:rPr lang="en-US" sz="900" dirty="0">
                <a:solidFill>
                  <a:srgbClr val="BB2323"/>
                </a:solidFill>
                <a:latin typeface="Consolas"/>
              </a:rPr>
              <a:t>''</a:t>
            </a:r>
            <a:r>
              <a:rPr lang="en-US" sz="900" dirty="0">
                <a:latin typeface="Consolas"/>
              </a:rPr>
              <a:t>)</a:t>
            </a:r>
            <a:r>
              <a:rPr lang="en-US" sz="900" dirty="0">
                <a:solidFill>
                  <a:srgbClr val="055BE0"/>
                </a:solidFill>
                <a:latin typeface="Consolas"/>
              </a:rPr>
              <a:t>.</a:t>
            </a:r>
            <a:r>
              <a:rPr lang="en-US" sz="900" u="sng" err="1">
                <a:latin typeface="Consolas"/>
              </a:rPr>
              <a:t>astype</a:t>
            </a:r>
            <a:r>
              <a:rPr lang="en-US" sz="900" dirty="0">
                <a:latin typeface="Consolas"/>
              </a:rPr>
              <a:t>(</a:t>
            </a:r>
            <a:r>
              <a:rPr lang="en-US" sz="900" u="sng" dirty="0">
                <a:solidFill>
                  <a:srgbClr val="008000"/>
                </a:solidFill>
                <a:latin typeface="Consolas"/>
              </a:rPr>
              <a:t>int</a:t>
            </a:r>
            <a:r>
              <a:rPr lang="en-US" sz="900" dirty="0">
                <a:latin typeface="Consolas"/>
              </a:rPr>
              <a:t>)
data[</a:t>
            </a:r>
            <a:r>
              <a:rPr lang="en-US" sz="900" dirty="0">
                <a:solidFill>
                  <a:srgbClr val="BB2323"/>
                </a:solidFill>
                <a:latin typeface="Consolas"/>
              </a:rPr>
              <a:t>'User Rating'</a:t>
            </a:r>
            <a:r>
              <a:rPr lang="en-US" sz="900" dirty="0">
                <a:latin typeface="Consolas"/>
              </a:rPr>
              <a:t>] </a:t>
            </a:r>
            <a:r>
              <a:rPr lang="en-US" sz="900" dirty="0">
                <a:solidFill>
                  <a:srgbClr val="055BE0"/>
                </a:solidFill>
                <a:latin typeface="Consolas"/>
              </a:rPr>
              <a:t>=</a:t>
            </a:r>
            <a:r>
              <a:rPr lang="en-US" sz="900" dirty="0">
                <a:latin typeface="Consolas"/>
              </a:rPr>
              <a:t> data[</a:t>
            </a:r>
            <a:r>
              <a:rPr lang="en-US" sz="900" dirty="0">
                <a:solidFill>
                  <a:srgbClr val="BB2323"/>
                </a:solidFill>
                <a:latin typeface="Consolas"/>
              </a:rPr>
              <a:t>'User Rating'</a:t>
            </a:r>
            <a:r>
              <a:rPr lang="en-US" sz="900" dirty="0">
                <a:latin typeface="Consolas"/>
              </a:rPr>
              <a:t>]</a:t>
            </a:r>
            <a:r>
              <a:rPr lang="en-US" sz="900" dirty="0">
                <a:solidFill>
                  <a:srgbClr val="055BE0"/>
                </a:solidFill>
                <a:latin typeface="Consolas"/>
              </a:rPr>
              <a:t>.</a:t>
            </a:r>
            <a:r>
              <a:rPr lang="en-US" sz="900" u="sng" err="1">
                <a:latin typeface="Consolas"/>
              </a:rPr>
              <a:t>astype</a:t>
            </a:r>
            <a:r>
              <a:rPr lang="en-US" sz="900" dirty="0">
                <a:latin typeface="Consolas"/>
              </a:rPr>
              <a:t>(</a:t>
            </a:r>
            <a:r>
              <a:rPr lang="en-US" sz="900" u="sng" dirty="0">
                <a:solidFill>
                  <a:srgbClr val="008000"/>
                </a:solidFill>
                <a:latin typeface="Consolas"/>
              </a:rPr>
              <a:t>float</a:t>
            </a:r>
            <a:r>
              <a:rPr lang="en-US" sz="900" dirty="0">
                <a:latin typeface="Consolas"/>
              </a:rPr>
              <a:t>)
</a:t>
            </a:r>
            <a:r>
              <a:rPr lang="en-US" sz="900" i="1" dirty="0">
                <a:latin typeface="Consolas"/>
              </a:rPr>
              <a:t># Calculate the aggregated 'User Rating' weighted by 'Number of Votes' and sum 'Number of Votes'</a:t>
            </a:r>
            <a:r>
              <a:rPr lang="en-US" sz="900" dirty="0">
                <a:latin typeface="Consolas"/>
              </a:rPr>
              <a:t>
</a:t>
            </a:r>
            <a:r>
              <a:rPr lang="en-US" sz="900" err="1">
                <a:latin typeface="Consolas"/>
              </a:rPr>
              <a:t>rating_data</a:t>
            </a:r>
            <a:r>
              <a:rPr lang="en-US" sz="900" dirty="0">
                <a:latin typeface="Consolas"/>
              </a:rPr>
              <a:t> </a:t>
            </a:r>
            <a:r>
              <a:rPr lang="en-US" sz="900" dirty="0">
                <a:solidFill>
                  <a:srgbClr val="055BE0"/>
                </a:solidFill>
                <a:latin typeface="Consolas"/>
              </a:rPr>
              <a:t>=</a:t>
            </a:r>
            <a:r>
              <a:rPr lang="en-US" sz="900" dirty="0">
                <a:latin typeface="Consolas"/>
              </a:rPr>
              <a:t> </a:t>
            </a:r>
            <a:r>
              <a:rPr lang="en-US" sz="900" err="1">
                <a:latin typeface="Consolas"/>
              </a:rPr>
              <a:t>data</a:t>
            </a:r>
            <a:r>
              <a:rPr lang="en-US" sz="900" err="1">
                <a:solidFill>
                  <a:srgbClr val="055BE0"/>
                </a:solidFill>
                <a:latin typeface="Consolas"/>
              </a:rPr>
              <a:t>.</a:t>
            </a:r>
            <a:r>
              <a:rPr lang="en-US" sz="900" err="1">
                <a:latin typeface="Consolas"/>
              </a:rPr>
              <a:t>groupby</a:t>
            </a:r>
            <a:r>
              <a:rPr lang="en-US" sz="900" dirty="0">
                <a:latin typeface="Consolas"/>
              </a:rPr>
              <a:t>(</a:t>
            </a:r>
            <a:r>
              <a:rPr lang="en-US" sz="900" dirty="0">
                <a:solidFill>
                  <a:srgbClr val="BB2323"/>
                </a:solidFill>
                <a:latin typeface="Consolas"/>
              </a:rPr>
              <a:t>'Title'</a:t>
            </a:r>
            <a:r>
              <a:rPr lang="en-US" sz="900" dirty="0">
                <a:latin typeface="Consolas"/>
              </a:rPr>
              <a:t>)</a:t>
            </a:r>
            <a:r>
              <a:rPr lang="en-US" sz="900" dirty="0">
                <a:solidFill>
                  <a:srgbClr val="055BE0"/>
                </a:solidFill>
                <a:latin typeface="Consolas"/>
              </a:rPr>
              <a:t>.</a:t>
            </a:r>
            <a:r>
              <a:rPr lang="en-US" sz="900" u="sng" dirty="0">
                <a:latin typeface="Consolas"/>
              </a:rPr>
              <a:t>apply</a:t>
            </a:r>
            <a:r>
              <a:rPr lang="en-US" sz="900" dirty="0">
                <a:latin typeface="Consolas"/>
              </a:rPr>
              <a:t>(</a:t>
            </a:r>
            <a:r>
              <a:rPr lang="en-US" sz="900" dirty="0">
                <a:solidFill>
                  <a:srgbClr val="007B00"/>
                </a:solidFill>
                <a:latin typeface="Consolas"/>
              </a:rPr>
              <a:t>lambda</a:t>
            </a:r>
            <a:r>
              <a:rPr lang="en-US" sz="900" dirty="0">
                <a:latin typeface="Consolas"/>
              </a:rPr>
              <a:t> </a:t>
            </a:r>
            <a:r>
              <a:rPr lang="en-US" sz="900" err="1">
                <a:latin typeface="Consolas"/>
              </a:rPr>
              <a:t>df</a:t>
            </a:r>
            <a:r>
              <a:rPr lang="en-US" sz="900" dirty="0">
                <a:latin typeface="Consolas"/>
              </a:rPr>
              <a:t>: </a:t>
            </a:r>
            <a:r>
              <a:rPr lang="en-US" sz="900" err="1">
                <a:latin typeface="Consolas"/>
              </a:rPr>
              <a:t>pd</a:t>
            </a:r>
            <a:r>
              <a:rPr lang="en-US" sz="900" err="1">
                <a:solidFill>
                  <a:srgbClr val="055BE0"/>
                </a:solidFill>
                <a:latin typeface="Consolas"/>
              </a:rPr>
              <a:t>.</a:t>
            </a:r>
            <a:r>
              <a:rPr lang="en-US" sz="900" u="sng" err="1">
                <a:latin typeface="Consolas"/>
              </a:rPr>
              <a:t>Series</a:t>
            </a:r>
            <a:r>
              <a:rPr lang="en-US" sz="900" err="1">
                <a:latin typeface="Consolas"/>
              </a:rPr>
              <a:t>({</a:t>
            </a:r>
            <a:r>
              <a:rPr lang="en-US" sz="900" dirty="0">
                <a:latin typeface="Consolas"/>
              </a:rPr>
              <a:t>
    </a:t>
            </a:r>
            <a:r>
              <a:rPr lang="en-US" sz="900" dirty="0">
                <a:solidFill>
                  <a:srgbClr val="BB2323"/>
                </a:solidFill>
                <a:latin typeface="Consolas"/>
              </a:rPr>
              <a:t>'User Rating'</a:t>
            </a:r>
            <a:r>
              <a:rPr lang="en-US" sz="900" dirty="0">
                <a:latin typeface="Consolas"/>
              </a:rPr>
              <a:t>: (</a:t>
            </a:r>
            <a:r>
              <a:rPr lang="en-US" sz="900" err="1">
                <a:latin typeface="Consolas"/>
              </a:rPr>
              <a:t>df</a:t>
            </a:r>
            <a:r>
              <a:rPr lang="en-US" sz="900" dirty="0">
                <a:latin typeface="Consolas"/>
              </a:rPr>
              <a:t>[</a:t>
            </a:r>
            <a:r>
              <a:rPr lang="en-US" sz="900" dirty="0">
                <a:solidFill>
                  <a:srgbClr val="BB2323"/>
                </a:solidFill>
                <a:latin typeface="Consolas"/>
              </a:rPr>
              <a:t>'User Rating'</a:t>
            </a:r>
            <a:r>
              <a:rPr lang="en-US" sz="900" dirty="0">
                <a:latin typeface="Consolas"/>
              </a:rPr>
              <a:t>] </a:t>
            </a:r>
            <a:r>
              <a:rPr lang="en-US" sz="900" dirty="0">
                <a:solidFill>
                  <a:srgbClr val="055BE0"/>
                </a:solidFill>
                <a:latin typeface="Consolas"/>
              </a:rPr>
              <a:t>*</a:t>
            </a:r>
            <a:r>
              <a:rPr lang="en-US" sz="900" dirty="0">
                <a:latin typeface="Consolas"/>
              </a:rPr>
              <a:t> </a:t>
            </a:r>
            <a:r>
              <a:rPr lang="en-US" sz="900" err="1">
                <a:latin typeface="Consolas"/>
              </a:rPr>
              <a:t>df</a:t>
            </a:r>
            <a:r>
              <a:rPr lang="en-US" sz="900" dirty="0">
                <a:latin typeface="Consolas"/>
              </a:rPr>
              <a:t>[</a:t>
            </a:r>
            <a:r>
              <a:rPr lang="en-US" sz="900" dirty="0">
                <a:solidFill>
                  <a:srgbClr val="BB2323"/>
                </a:solidFill>
                <a:latin typeface="Consolas"/>
              </a:rPr>
              <a:t>'Number of Votes'</a:t>
            </a:r>
            <a:r>
              <a:rPr lang="en-US" sz="900" dirty="0">
                <a:latin typeface="Consolas"/>
              </a:rPr>
              <a:t>])</a:t>
            </a:r>
            <a:r>
              <a:rPr lang="en-US" sz="900" dirty="0">
                <a:solidFill>
                  <a:srgbClr val="055BE0"/>
                </a:solidFill>
                <a:latin typeface="Consolas"/>
              </a:rPr>
              <a:t>.</a:t>
            </a:r>
            <a:r>
              <a:rPr lang="en-US" sz="900" u="sng" dirty="0">
                <a:latin typeface="Consolas"/>
              </a:rPr>
              <a:t>sum</a:t>
            </a:r>
            <a:r>
              <a:rPr lang="en-US" sz="900" dirty="0">
                <a:latin typeface="Consolas"/>
              </a:rPr>
              <a:t>() </a:t>
            </a:r>
            <a:r>
              <a:rPr lang="en-US" sz="900" dirty="0">
                <a:solidFill>
                  <a:srgbClr val="055BE0"/>
                </a:solidFill>
                <a:latin typeface="Consolas"/>
              </a:rPr>
              <a:t>/</a:t>
            </a:r>
            <a:r>
              <a:rPr lang="en-US" sz="900" dirty="0">
                <a:latin typeface="Consolas"/>
              </a:rPr>
              <a:t> </a:t>
            </a:r>
            <a:r>
              <a:rPr lang="en-US" sz="900" err="1">
                <a:latin typeface="Consolas"/>
              </a:rPr>
              <a:t>df</a:t>
            </a:r>
            <a:r>
              <a:rPr lang="en-US" sz="900" dirty="0">
                <a:latin typeface="Consolas"/>
              </a:rPr>
              <a:t>[</a:t>
            </a:r>
            <a:r>
              <a:rPr lang="en-US" sz="900" dirty="0">
                <a:solidFill>
                  <a:srgbClr val="BB2323"/>
                </a:solidFill>
                <a:latin typeface="Consolas"/>
              </a:rPr>
              <a:t>'Number of Votes'</a:t>
            </a:r>
            <a:r>
              <a:rPr lang="en-US" sz="900" dirty="0">
                <a:latin typeface="Consolas"/>
              </a:rPr>
              <a:t>]</a:t>
            </a:r>
            <a:r>
              <a:rPr lang="en-US" sz="900" dirty="0">
                <a:solidFill>
                  <a:srgbClr val="055BE0"/>
                </a:solidFill>
                <a:latin typeface="Consolas"/>
              </a:rPr>
              <a:t>.</a:t>
            </a:r>
            <a:r>
              <a:rPr lang="en-US" sz="900" u="sng" dirty="0">
                <a:latin typeface="Consolas"/>
              </a:rPr>
              <a:t>sum</a:t>
            </a:r>
            <a:r>
              <a:rPr lang="en-US" sz="900" dirty="0">
                <a:latin typeface="Consolas"/>
              </a:rPr>
              <a:t>(),
    </a:t>
            </a:r>
            <a:r>
              <a:rPr lang="en-US" sz="900" dirty="0">
                <a:solidFill>
                  <a:srgbClr val="BB2323"/>
                </a:solidFill>
                <a:latin typeface="Consolas"/>
              </a:rPr>
              <a:t>'Number of Votes'</a:t>
            </a:r>
            <a:r>
              <a:rPr lang="en-US" sz="900" dirty="0">
                <a:latin typeface="Consolas"/>
              </a:rPr>
              <a:t>: </a:t>
            </a:r>
            <a:r>
              <a:rPr lang="en-US" sz="900" err="1">
                <a:latin typeface="Consolas"/>
              </a:rPr>
              <a:t>df</a:t>
            </a:r>
            <a:r>
              <a:rPr lang="en-US" sz="900" dirty="0">
                <a:latin typeface="Consolas"/>
              </a:rPr>
              <a:t>[</a:t>
            </a:r>
            <a:r>
              <a:rPr lang="en-US" sz="900" dirty="0">
                <a:solidFill>
                  <a:srgbClr val="BB2323"/>
                </a:solidFill>
                <a:latin typeface="Consolas"/>
              </a:rPr>
              <a:t>'Number of Votes'</a:t>
            </a:r>
            <a:r>
              <a:rPr lang="en-US" sz="900" dirty="0">
                <a:latin typeface="Consolas"/>
              </a:rPr>
              <a:t>]</a:t>
            </a:r>
            <a:r>
              <a:rPr lang="en-US" sz="900" dirty="0">
                <a:solidFill>
                  <a:srgbClr val="055BE0"/>
                </a:solidFill>
                <a:latin typeface="Consolas"/>
              </a:rPr>
              <a:t>.</a:t>
            </a:r>
            <a:r>
              <a:rPr lang="en-US" sz="900" u="sng" dirty="0">
                <a:latin typeface="Consolas"/>
              </a:rPr>
              <a:t>sum</a:t>
            </a:r>
            <a:r>
              <a:rPr lang="en-US" sz="900" dirty="0">
                <a:latin typeface="Consolas"/>
              </a:rPr>
              <a:t>()
}))</a:t>
            </a:r>
            <a:r>
              <a:rPr lang="en-US" sz="900" dirty="0">
                <a:solidFill>
                  <a:srgbClr val="055BE0"/>
                </a:solidFill>
                <a:latin typeface="Consolas"/>
              </a:rPr>
              <a:t>.</a:t>
            </a:r>
            <a:r>
              <a:rPr lang="en-US" sz="900" u="sng" err="1">
                <a:latin typeface="Consolas"/>
              </a:rPr>
              <a:t>reset_index</a:t>
            </a:r>
            <a:r>
              <a:rPr lang="en-US" sz="900" err="1">
                <a:latin typeface="Consolas"/>
              </a:rPr>
              <a:t>()</a:t>
            </a:r>
            <a:r>
              <a:rPr lang="en-US" sz="900" dirty="0">
                <a:latin typeface="Consolas"/>
              </a:rPr>
              <a:t>
</a:t>
            </a:r>
            <a:r>
              <a:rPr lang="en-US" sz="900" i="1" dirty="0">
                <a:latin typeface="Consolas"/>
              </a:rPr>
              <a:t># Drop duplicates in the original data to get one row per title</a:t>
            </a:r>
            <a:r>
              <a:rPr lang="en-US" sz="900" dirty="0">
                <a:latin typeface="Consolas"/>
              </a:rPr>
              <a:t>
</a:t>
            </a:r>
            <a:r>
              <a:rPr lang="en-US" sz="900" err="1">
                <a:latin typeface="Consolas"/>
              </a:rPr>
              <a:t>genre_data</a:t>
            </a:r>
            <a:r>
              <a:rPr lang="en-US" sz="900" dirty="0">
                <a:latin typeface="Consolas"/>
              </a:rPr>
              <a:t> </a:t>
            </a:r>
            <a:r>
              <a:rPr lang="en-US" sz="900" dirty="0">
                <a:solidFill>
                  <a:srgbClr val="055BE0"/>
                </a:solidFill>
                <a:latin typeface="Consolas"/>
              </a:rPr>
              <a:t>=</a:t>
            </a:r>
            <a:r>
              <a:rPr lang="en-US" sz="900" dirty="0">
                <a:latin typeface="Consolas"/>
              </a:rPr>
              <a:t> </a:t>
            </a:r>
            <a:r>
              <a:rPr lang="en-US" sz="900" err="1">
                <a:latin typeface="Consolas"/>
              </a:rPr>
              <a:t>data</a:t>
            </a:r>
            <a:r>
              <a:rPr lang="en-US" sz="900" err="1">
                <a:solidFill>
                  <a:srgbClr val="055BE0"/>
                </a:solidFill>
                <a:latin typeface="Consolas"/>
              </a:rPr>
              <a:t>.</a:t>
            </a:r>
            <a:r>
              <a:rPr lang="en-US" sz="900" err="1">
                <a:latin typeface="Consolas"/>
              </a:rPr>
              <a:t>drop</a:t>
            </a:r>
            <a:r>
              <a:rPr lang="en-US" sz="900" dirty="0">
                <a:latin typeface="Consolas"/>
              </a:rPr>
              <a:t>(columns</a:t>
            </a:r>
            <a:r>
              <a:rPr lang="en-US" sz="900" dirty="0">
                <a:solidFill>
                  <a:srgbClr val="055BE0"/>
                </a:solidFill>
                <a:latin typeface="Consolas"/>
              </a:rPr>
              <a:t>=</a:t>
            </a:r>
            <a:r>
              <a:rPr lang="en-US" sz="900" dirty="0">
                <a:latin typeface="Consolas"/>
              </a:rPr>
              <a:t>[</a:t>
            </a:r>
            <a:r>
              <a:rPr lang="en-US" sz="900" dirty="0">
                <a:solidFill>
                  <a:srgbClr val="BB2323"/>
                </a:solidFill>
                <a:latin typeface="Consolas"/>
              </a:rPr>
              <a:t>'User Rating'</a:t>
            </a:r>
            <a:r>
              <a:rPr lang="en-US" sz="900" dirty="0">
                <a:latin typeface="Consolas"/>
              </a:rPr>
              <a:t>, </a:t>
            </a:r>
            <a:r>
              <a:rPr lang="en-US" sz="900" dirty="0">
                <a:solidFill>
                  <a:srgbClr val="BB2323"/>
                </a:solidFill>
                <a:latin typeface="Consolas"/>
              </a:rPr>
              <a:t>'Number of Votes'</a:t>
            </a:r>
            <a:r>
              <a:rPr lang="en-US" sz="900" dirty="0">
                <a:latin typeface="Consolas"/>
              </a:rPr>
              <a:t>])</a:t>
            </a:r>
            <a:r>
              <a:rPr lang="en-US" sz="900" dirty="0">
                <a:solidFill>
                  <a:srgbClr val="055BE0"/>
                </a:solidFill>
                <a:latin typeface="Consolas"/>
              </a:rPr>
              <a:t>.</a:t>
            </a:r>
            <a:r>
              <a:rPr lang="en-US" sz="900" u="sng" err="1">
                <a:latin typeface="Consolas"/>
              </a:rPr>
              <a:t>drop_duplicates</a:t>
            </a:r>
            <a:r>
              <a:rPr lang="en-US" sz="900" dirty="0">
                <a:latin typeface="Consolas"/>
              </a:rPr>
              <a:t>(subset</a:t>
            </a:r>
            <a:r>
              <a:rPr lang="en-US" sz="900" dirty="0">
                <a:solidFill>
                  <a:srgbClr val="055BE0"/>
                </a:solidFill>
                <a:latin typeface="Consolas"/>
              </a:rPr>
              <a:t>=</a:t>
            </a:r>
            <a:r>
              <a:rPr lang="en-US" sz="900" dirty="0">
                <a:solidFill>
                  <a:srgbClr val="BB2323"/>
                </a:solidFill>
                <a:latin typeface="Consolas"/>
              </a:rPr>
              <a:t>'Title'</a:t>
            </a:r>
            <a:r>
              <a:rPr lang="en-US" sz="900" dirty="0">
                <a:latin typeface="Consolas"/>
              </a:rPr>
              <a:t>)
</a:t>
            </a:r>
            <a:r>
              <a:rPr lang="en-US" sz="900" i="1" dirty="0">
                <a:latin typeface="Consolas"/>
              </a:rPr>
              <a:t># Merge the two </a:t>
            </a:r>
            <a:r>
              <a:rPr lang="en-US" sz="900" i="1" err="1">
                <a:latin typeface="Consolas"/>
              </a:rPr>
              <a:t>dataframes</a:t>
            </a:r>
            <a:r>
              <a:rPr lang="en-US" sz="900" i="1" dirty="0">
                <a:latin typeface="Consolas"/>
              </a:rPr>
              <a:t> on 'Title'</a:t>
            </a:r>
            <a:r>
              <a:rPr lang="en-US" sz="900" dirty="0">
                <a:latin typeface="Consolas"/>
              </a:rPr>
              <a:t>
data </a:t>
            </a:r>
            <a:r>
              <a:rPr lang="en-US" sz="900" dirty="0">
                <a:solidFill>
                  <a:srgbClr val="055BE0"/>
                </a:solidFill>
                <a:latin typeface="Consolas"/>
              </a:rPr>
              <a:t>=</a:t>
            </a:r>
            <a:r>
              <a:rPr lang="en-US" sz="900" dirty="0">
                <a:latin typeface="Consolas"/>
              </a:rPr>
              <a:t> </a:t>
            </a:r>
            <a:r>
              <a:rPr lang="en-US" sz="900" err="1">
                <a:latin typeface="Consolas"/>
              </a:rPr>
              <a:t>pd</a:t>
            </a:r>
            <a:r>
              <a:rPr lang="en-US" sz="900" err="1">
                <a:solidFill>
                  <a:srgbClr val="055BE0"/>
                </a:solidFill>
                <a:latin typeface="Consolas"/>
              </a:rPr>
              <a:t>.</a:t>
            </a:r>
            <a:r>
              <a:rPr lang="en-US" sz="900" u="sng" err="1">
                <a:latin typeface="Consolas"/>
              </a:rPr>
              <a:t>merge</a:t>
            </a:r>
            <a:r>
              <a:rPr lang="en-US" sz="900" dirty="0">
                <a:latin typeface="Consolas"/>
              </a:rPr>
              <a:t>(</a:t>
            </a:r>
            <a:r>
              <a:rPr lang="en-US" sz="900" err="1">
                <a:latin typeface="Consolas"/>
              </a:rPr>
              <a:t>rating_data</a:t>
            </a:r>
            <a:r>
              <a:rPr lang="en-US" sz="900" dirty="0">
                <a:latin typeface="Consolas"/>
              </a:rPr>
              <a:t>, </a:t>
            </a:r>
            <a:r>
              <a:rPr lang="en-US" sz="900" err="1">
                <a:latin typeface="Consolas"/>
              </a:rPr>
              <a:t>genre_data</a:t>
            </a:r>
            <a:r>
              <a:rPr lang="en-US" sz="900" dirty="0">
                <a:latin typeface="Consolas"/>
              </a:rPr>
              <a:t>, on</a:t>
            </a:r>
            <a:r>
              <a:rPr lang="en-US" sz="900" dirty="0">
                <a:solidFill>
                  <a:srgbClr val="055BE0"/>
                </a:solidFill>
                <a:latin typeface="Consolas"/>
              </a:rPr>
              <a:t>=</a:t>
            </a:r>
            <a:r>
              <a:rPr lang="en-US" sz="900" dirty="0">
                <a:solidFill>
                  <a:srgbClr val="BB2323"/>
                </a:solidFill>
                <a:latin typeface="Consolas"/>
              </a:rPr>
              <a:t>'Title'</a:t>
            </a:r>
            <a:r>
              <a:rPr lang="en-US" sz="900" dirty="0">
                <a:latin typeface="Consolas"/>
              </a:rPr>
              <a:t>)
</a:t>
            </a:r>
            <a:r>
              <a:rPr lang="en-US" sz="900" i="1" dirty="0">
                <a:latin typeface="Consolas"/>
              </a:rPr>
              <a:t># Sort the data based on the 'User Rating' in descending order</a:t>
            </a:r>
            <a:r>
              <a:rPr lang="en-US" sz="900" dirty="0">
                <a:latin typeface="Consolas"/>
              </a:rPr>
              <a:t>
data </a:t>
            </a:r>
            <a:r>
              <a:rPr lang="en-US" sz="900" dirty="0">
                <a:solidFill>
                  <a:srgbClr val="055BE0"/>
                </a:solidFill>
                <a:latin typeface="Consolas"/>
              </a:rPr>
              <a:t>=</a:t>
            </a:r>
            <a:r>
              <a:rPr lang="en-US" sz="900" dirty="0">
                <a:latin typeface="Consolas"/>
              </a:rPr>
              <a:t> </a:t>
            </a:r>
            <a:r>
              <a:rPr lang="en-US" sz="900" err="1">
                <a:latin typeface="Consolas"/>
              </a:rPr>
              <a:t>data</a:t>
            </a:r>
            <a:r>
              <a:rPr lang="en-US" sz="900" err="1">
                <a:solidFill>
                  <a:srgbClr val="055BE0"/>
                </a:solidFill>
                <a:latin typeface="Consolas"/>
              </a:rPr>
              <a:t>.</a:t>
            </a:r>
            <a:r>
              <a:rPr lang="en-US" sz="900" err="1">
                <a:latin typeface="Consolas"/>
              </a:rPr>
              <a:t>sort_values</a:t>
            </a:r>
            <a:r>
              <a:rPr lang="en-US" sz="900" dirty="0">
                <a:latin typeface="Consolas"/>
              </a:rPr>
              <a:t>(by</a:t>
            </a:r>
            <a:r>
              <a:rPr lang="en-US" sz="900" dirty="0">
                <a:solidFill>
                  <a:srgbClr val="055BE0"/>
                </a:solidFill>
                <a:latin typeface="Consolas"/>
              </a:rPr>
              <a:t>=</a:t>
            </a:r>
            <a:r>
              <a:rPr lang="en-US" sz="900" dirty="0">
                <a:solidFill>
                  <a:srgbClr val="BB2323"/>
                </a:solidFill>
                <a:latin typeface="Consolas"/>
              </a:rPr>
              <a:t>'User Rating'</a:t>
            </a:r>
            <a:r>
              <a:rPr lang="en-US" sz="900" dirty="0">
                <a:latin typeface="Consolas"/>
              </a:rPr>
              <a:t>, ascending</a:t>
            </a:r>
            <a:r>
              <a:rPr lang="en-US" sz="900" dirty="0">
                <a:solidFill>
                  <a:srgbClr val="055BE0"/>
                </a:solidFill>
                <a:latin typeface="Consolas"/>
              </a:rPr>
              <a:t>=</a:t>
            </a:r>
            <a:r>
              <a:rPr lang="en-US" sz="900" u="sng" dirty="0">
                <a:solidFill>
                  <a:srgbClr val="3D7E7E"/>
                </a:solidFill>
                <a:latin typeface="Consolas"/>
              </a:rPr>
              <a:t>False</a:t>
            </a:r>
            <a:r>
              <a:rPr lang="en-US" sz="900" dirty="0">
                <a:latin typeface="Consolas"/>
              </a:rPr>
              <a:t>)
</a:t>
            </a:r>
            <a:r>
              <a:rPr lang="en-US" sz="900" i="1" dirty="0">
                <a:latin typeface="Consolas"/>
              </a:rPr>
              <a:t># Convert 'Number of Votes' to integers</a:t>
            </a:r>
            <a:r>
              <a:rPr lang="en-US" sz="900" dirty="0">
                <a:latin typeface="Consolas"/>
              </a:rPr>
              <a:t>
data[</a:t>
            </a:r>
            <a:r>
              <a:rPr lang="en-US" sz="900" dirty="0">
                <a:solidFill>
                  <a:srgbClr val="BB2323"/>
                </a:solidFill>
                <a:latin typeface="Consolas"/>
              </a:rPr>
              <a:t>'Number of Votes'</a:t>
            </a:r>
            <a:r>
              <a:rPr lang="en-US" sz="900" dirty="0">
                <a:latin typeface="Consolas"/>
              </a:rPr>
              <a:t>] </a:t>
            </a:r>
            <a:r>
              <a:rPr lang="en-US" sz="900" dirty="0">
                <a:solidFill>
                  <a:srgbClr val="055BE0"/>
                </a:solidFill>
                <a:latin typeface="Consolas"/>
              </a:rPr>
              <a:t>=</a:t>
            </a:r>
            <a:r>
              <a:rPr lang="en-US" sz="900" dirty="0">
                <a:latin typeface="Consolas"/>
              </a:rPr>
              <a:t> data[</a:t>
            </a:r>
            <a:r>
              <a:rPr lang="en-US" sz="900" dirty="0">
                <a:solidFill>
                  <a:srgbClr val="BB2323"/>
                </a:solidFill>
                <a:latin typeface="Consolas"/>
              </a:rPr>
              <a:t>'Number of Votes'</a:t>
            </a:r>
            <a:r>
              <a:rPr lang="en-US" sz="900" dirty="0">
                <a:latin typeface="Consolas"/>
              </a:rPr>
              <a:t>]</a:t>
            </a:r>
            <a:r>
              <a:rPr lang="en-US" sz="900" dirty="0">
                <a:solidFill>
                  <a:srgbClr val="055BE0"/>
                </a:solidFill>
                <a:latin typeface="Consolas"/>
              </a:rPr>
              <a:t>.</a:t>
            </a:r>
            <a:r>
              <a:rPr lang="en-US" sz="900" u="sng" err="1">
                <a:latin typeface="Consolas"/>
              </a:rPr>
              <a:t>astype</a:t>
            </a:r>
            <a:r>
              <a:rPr lang="en-US" sz="900" dirty="0">
                <a:latin typeface="Consolas"/>
              </a:rPr>
              <a:t>(</a:t>
            </a:r>
            <a:r>
              <a:rPr lang="en-US" sz="900" u="sng" dirty="0">
                <a:solidFill>
                  <a:srgbClr val="008000"/>
                </a:solidFill>
                <a:latin typeface="Consolas"/>
              </a:rPr>
              <a:t>int</a:t>
            </a:r>
            <a:r>
              <a:rPr lang="en-US" sz="900" dirty="0">
                <a:latin typeface="Consolas"/>
              </a:rPr>
              <a:t>)
</a:t>
            </a:r>
            <a:r>
              <a:rPr lang="en-US" sz="900" i="1" dirty="0">
                <a:latin typeface="Consolas"/>
              </a:rPr>
              <a:t># Display the data</a:t>
            </a:r>
            <a:r>
              <a:rPr lang="en-US" sz="900" dirty="0">
                <a:latin typeface="Consolas"/>
              </a:rPr>
              <a:t>
</a:t>
            </a:r>
            <a:r>
              <a:rPr lang="en-US" sz="900" err="1">
                <a:latin typeface="Consolas"/>
              </a:rPr>
              <a:t>data</a:t>
            </a:r>
            <a:r>
              <a:rPr lang="en-US" sz="900" err="1">
                <a:solidFill>
                  <a:srgbClr val="055BE0"/>
                </a:solidFill>
                <a:latin typeface="Consolas"/>
              </a:rPr>
              <a:t>.</a:t>
            </a:r>
            <a:r>
              <a:rPr lang="en-US" sz="900" err="1">
                <a:latin typeface="Consolas"/>
              </a:rPr>
              <a:t>head</a:t>
            </a:r>
            <a:r>
              <a:rPr lang="en-US" sz="900" dirty="0">
                <a:latin typeface="Consolas"/>
              </a:rPr>
              <a:t>()</a:t>
            </a:r>
            <a:endParaRPr lang="en-US" sz="900"/>
          </a:p>
        </p:txBody>
      </p:sp>
    </p:spTree>
    <p:extLst>
      <p:ext uri="{BB962C8B-B14F-4D97-AF65-F5344CB8AC3E}">
        <p14:creationId xmlns:p14="http://schemas.microsoft.com/office/powerpoint/2010/main" val="4151798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EE0EF321-8351-49AB-BA30-A90615C80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49424"/>
            <a:ext cx="12192000" cy="461772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7F729D3C-986A-4A27-A9FF-0A07A095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6" y="2249805"/>
            <a:ext cx="12191999" cy="461772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shot of a computer&#10;&#10;Description automatically generated">
            <a:extLst>
              <a:ext uri="{FF2B5EF4-FFF2-40B4-BE49-F238E27FC236}">
                <a16:creationId xmlns:a16="http://schemas.microsoft.com/office/drawing/2014/main" id="{FB2251B7-7699-CA29-7E7C-0AF0784694B7}"/>
              </a:ext>
            </a:extLst>
          </p:cNvPr>
          <p:cNvPicPr>
            <a:picLocks noChangeAspect="1"/>
          </p:cNvPicPr>
          <p:nvPr/>
        </p:nvPicPr>
        <p:blipFill>
          <a:blip r:embed="rId4"/>
          <a:stretch>
            <a:fillRect/>
          </a:stretch>
        </p:blipFill>
        <p:spPr>
          <a:xfrm>
            <a:off x="809814" y="3359721"/>
            <a:ext cx="5179237" cy="2252968"/>
          </a:xfrm>
          <a:prstGeom prst="rect">
            <a:avLst/>
          </a:prstGeom>
        </p:spPr>
      </p:pic>
      <p:pic>
        <p:nvPicPr>
          <p:cNvPr id="4" name="Content Placeholder 3" descr="A screenshot of a computer&#10;&#10;Description automatically generated">
            <a:extLst>
              <a:ext uri="{FF2B5EF4-FFF2-40B4-BE49-F238E27FC236}">
                <a16:creationId xmlns:a16="http://schemas.microsoft.com/office/drawing/2014/main" id="{48A2D201-E871-DDD3-5506-A2E63C8F4E04}"/>
              </a:ext>
            </a:extLst>
          </p:cNvPr>
          <p:cNvPicPr>
            <a:picLocks noGrp="1" noChangeAspect="1"/>
          </p:cNvPicPr>
          <p:nvPr>
            <p:ph idx="1"/>
          </p:nvPr>
        </p:nvPicPr>
        <p:blipFill>
          <a:blip r:embed="rId5"/>
          <a:stretch>
            <a:fillRect/>
          </a:stretch>
        </p:blipFill>
        <p:spPr>
          <a:xfrm>
            <a:off x="6190657" y="3366195"/>
            <a:ext cx="5179237" cy="2240019"/>
          </a:xfrm>
          <a:prstGeom prst="rect">
            <a:avLst/>
          </a:prstGeom>
        </p:spPr>
      </p:pic>
    </p:spTree>
    <p:extLst>
      <p:ext uri="{BB962C8B-B14F-4D97-AF65-F5344CB8AC3E}">
        <p14:creationId xmlns:p14="http://schemas.microsoft.com/office/powerpoint/2010/main" val="2417143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3" name="Rectangle 12">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Content Placeholder 3" descr="A graph of a user rating&#10;&#10;Description automatically generated">
            <a:extLst>
              <a:ext uri="{FF2B5EF4-FFF2-40B4-BE49-F238E27FC236}">
                <a16:creationId xmlns:a16="http://schemas.microsoft.com/office/drawing/2014/main" id="{22ED44BE-F264-482E-26DA-6F3569B30822}"/>
              </a:ext>
            </a:extLst>
          </p:cNvPr>
          <p:cNvPicPr>
            <a:picLocks noGrp="1" noChangeAspect="1"/>
          </p:cNvPicPr>
          <p:nvPr>
            <p:ph idx="1"/>
          </p:nvPr>
        </p:nvPicPr>
        <p:blipFill rotWithShape="1">
          <a:blip r:embed="rId3">
            <a:alphaModFix/>
          </a:blip>
          <a:srcRect t="5331" r="-1" b="7455"/>
          <a:stretch/>
        </p:blipFill>
        <p:spPr>
          <a:xfrm>
            <a:off x="-2988" y="10"/>
            <a:ext cx="12188952" cy="6856614"/>
          </a:xfrm>
          <a:prstGeom prst="rect">
            <a:avLst/>
          </a:prstGeom>
        </p:spPr>
      </p:pic>
    </p:spTree>
    <p:extLst>
      <p:ext uri="{BB962C8B-B14F-4D97-AF65-F5344CB8AC3E}">
        <p14:creationId xmlns:p14="http://schemas.microsoft.com/office/powerpoint/2010/main" val="3334830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3" name="Rectangle 12">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Content Placeholder 3" descr="A graph of a number of years&#10;&#10;Description automatically generated">
            <a:extLst>
              <a:ext uri="{FF2B5EF4-FFF2-40B4-BE49-F238E27FC236}">
                <a16:creationId xmlns:a16="http://schemas.microsoft.com/office/drawing/2014/main" id="{053C5086-D441-3ACD-36D0-7FC27C425400}"/>
              </a:ext>
            </a:extLst>
          </p:cNvPr>
          <p:cNvPicPr>
            <a:picLocks noGrp="1" noChangeAspect="1"/>
          </p:cNvPicPr>
          <p:nvPr>
            <p:ph idx="1"/>
          </p:nvPr>
        </p:nvPicPr>
        <p:blipFill rotWithShape="1">
          <a:blip r:embed="rId3">
            <a:alphaModFix/>
          </a:blip>
          <a:srcRect t="2169" r="-1" b="-1"/>
          <a:stretch/>
        </p:blipFill>
        <p:spPr>
          <a:xfrm>
            <a:off x="-2988" y="10"/>
            <a:ext cx="12188952" cy="6856614"/>
          </a:xfrm>
          <a:prstGeom prst="rect">
            <a:avLst/>
          </a:prstGeom>
        </p:spPr>
      </p:pic>
      <p:pic>
        <p:nvPicPr>
          <p:cNvPr id="17" name="Picture 16">
            <a:extLst>
              <a:ext uri="{FF2B5EF4-FFF2-40B4-BE49-F238E27FC236}">
                <a16:creationId xmlns:a16="http://schemas.microsoft.com/office/drawing/2014/main" id="{E5D1D0CC-CCAC-438D-80EC-4CCECE93657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lum bright="70000" contrast="-70000"/>
            <a:alphaModFix amt="60000"/>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19" name="Picture 18">
            <a:extLst>
              <a:ext uri="{FF2B5EF4-FFF2-40B4-BE49-F238E27FC236}">
                <a16:creationId xmlns:a16="http://schemas.microsoft.com/office/drawing/2014/main" id="{0CBD1636-9054-40A5-A483-B554F6C5EA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lum bright="70000" contrast="-70000"/>
            <a:alphaModFix amt="60000"/>
            <a:extLst>
              <a:ext uri="{28A0092B-C50C-407E-A947-70E740481C1C}">
                <a14:useLocalDpi xmlns:a14="http://schemas.microsoft.com/office/drawing/2010/main" val="0"/>
              </a:ext>
            </a:extLst>
          </a:blip>
          <a:srcRect r="74807"/>
          <a:stretch/>
        </p:blipFill>
        <p:spPr>
          <a:xfrm rot="10800000">
            <a:off x="0" y="3047998"/>
            <a:ext cx="640488" cy="2548349"/>
          </a:xfrm>
          <a:prstGeom prst="rect">
            <a:avLst/>
          </a:prstGeom>
        </p:spPr>
      </p:pic>
    </p:spTree>
    <p:extLst>
      <p:ext uri="{BB962C8B-B14F-4D97-AF65-F5344CB8AC3E}">
        <p14:creationId xmlns:p14="http://schemas.microsoft.com/office/powerpoint/2010/main" val="150096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3" name="Rectangle 12">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Content Placeholder 3" descr="A graph of different colored bars&#10;&#10;Description automatically generated">
            <a:extLst>
              <a:ext uri="{FF2B5EF4-FFF2-40B4-BE49-F238E27FC236}">
                <a16:creationId xmlns:a16="http://schemas.microsoft.com/office/drawing/2014/main" id="{E67854E3-85B3-C9E2-134F-6627CD5B6916}"/>
              </a:ext>
            </a:extLst>
          </p:cNvPr>
          <p:cNvPicPr>
            <a:picLocks noGrp="1" noChangeAspect="1"/>
          </p:cNvPicPr>
          <p:nvPr>
            <p:ph idx="1"/>
          </p:nvPr>
        </p:nvPicPr>
        <p:blipFill rotWithShape="1">
          <a:blip r:embed="rId3">
            <a:alphaModFix/>
          </a:blip>
          <a:srcRect t="7020" r="-1" b="-1"/>
          <a:stretch/>
        </p:blipFill>
        <p:spPr>
          <a:xfrm>
            <a:off x="-2988" y="10"/>
            <a:ext cx="12188952" cy="6856614"/>
          </a:xfrm>
          <a:prstGeom prst="rect">
            <a:avLst/>
          </a:prstGeom>
        </p:spPr>
      </p:pic>
      <p:pic>
        <p:nvPicPr>
          <p:cNvPr id="17" name="Picture 16">
            <a:extLst>
              <a:ext uri="{FF2B5EF4-FFF2-40B4-BE49-F238E27FC236}">
                <a16:creationId xmlns:a16="http://schemas.microsoft.com/office/drawing/2014/main" id="{BBF9703A-116F-4B3B-B77F-03C8F82F22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alphaModFix amt="60000"/>
            <a:extLst>
              <a:ext uri="{28A0092B-C50C-407E-A947-70E740481C1C}">
                <a14:useLocalDpi xmlns:a14="http://schemas.microsoft.com/office/drawing/2010/main" val="0"/>
              </a:ext>
            </a:extLst>
          </a:blip>
          <a:srcRect t="37018" r="40625"/>
          <a:stretch/>
        </p:blipFill>
        <p:spPr>
          <a:xfrm rot="16200000">
            <a:off x="40988" y="-43974"/>
            <a:ext cx="1447800" cy="1535750"/>
          </a:xfrm>
          <a:prstGeom prst="rect">
            <a:avLst/>
          </a:prstGeom>
        </p:spPr>
      </p:pic>
      <p:pic>
        <p:nvPicPr>
          <p:cNvPr id="19" name="Picture 18">
            <a:extLst>
              <a:ext uri="{FF2B5EF4-FFF2-40B4-BE49-F238E27FC236}">
                <a16:creationId xmlns:a16="http://schemas.microsoft.com/office/drawing/2014/main" id="{A1B4061D-A626-49CE-9EA0-6A70DA7D5F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alphaModFix amt="60000"/>
            <a:extLst>
              <a:ext uri="{28A0092B-C50C-407E-A947-70E740481C1C}">
                <a14:useLocalDpi xmlns:a14="http://schemas.microsoft.com/office/drawing/2010/main" val="0"/>
              </a:ext>
            </a:extLst>
          </a:blip>
          <a:srcRect r="46048"/>
          <a:stretch/>
        </p:blipFill>
        <p:spPr>
          <a:xfrm>
            <a:off x="10814364" y="3672852"/>
            <a:ext cx="1371600" cy="2548349"/>
          </a:xfrm>
          <a:prstGeom prst="rect">
            <a:avLst/>
          </a:prstGeom>
        </p:spPr>
      </p:pic>
    </p:spTree>
    <p:extLst>
      <p:ext uri="{BB962C8B-B14F-4D97-AF65-F5344CB8AC3E}">
        <p14:creationId xmlns:p14="http://schemas.microsoft.com/office/powerpoint/2010/main" val="273028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Graph">
            <a:extLst>
              <a:ext uri="{FF2B5EF4-FFF2-40B4-BE49-F238E27FC236}">
                <a16:creationId xmlns:a16="http://schemas.microsoft.com/office/drawing/2014/main" id="{743B2C2F-3CD5-0A88-5811-E7C63CBD15DF}"/>
              </a:ext>
            </a:extLst>
          </p:cNvPr>
          <p:cNvPicPr>
            <a:picLocks noChangeAspect="1"/>
          </p:cNvPicPr>
          <p:nvPr/>
        </p:nvPicPr>
        <p:blipFill rotWithShape="1">
          <a:blip r:embed="rId2"/>
          <a:srcRect l="6823" r="9333"/>
          <a:stretch/>
        </p:blipFill>
        <p:spPr>
          <a:xfrm>
            <a:off x="3048" y="10"/>
            <a:ext cx="6195372" cy="4618233"/>
          </a:xfrm>
          <a:prstGeom prst="rect">
            <a:avLst/>
          </a:prstGeom>
        </p:spPr>
      </p:pic>
      <p:sp>
        <p:nvSpPr>
          <p:cNvPr id="13" name="Rectangle 12">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4596020"/>
            <a:ext cx="12191999" cy="2274195"/>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32FBF9-BC01-AD40-EA56-C38A467947D1}"/>
              </a:ext>
            </a:extLst>
          </p:cNvPr>
          <p:cNvSpPr>
            <a:spLocks noGrp="1"/>
          </p:cNvSpPr>
          <p:nvPr>
            <p:ph type="title"/>
          </p:nvPr>
        </p:nvSpPr>
        <p:spPr>
          <a:xfrm>
            <a:off x="838200" y="4876800"/>
            <a:ext cx="10003218" cy="1219200"/>
          </a:xfrm>
        </p:spPr>
        <p:txBody>
          <a:bodyPr>
            <a:normAutofit/>
          </a:bodyPr>
          <a:lstStyle/>
          <a:p>
            <a:r>
              <a:rPr lang="en-US" dirty="0"/>
              <a:t>Content</a:t>
            </a:r>
          </a:p>
        </p:txBody>
      </p:sp>
      <p:sp>
        <p:nvSpPr>
          <p:cNvPr id="3" name="Content Placeholder 2">
            <a:extLst>
              <a:ext uri="{FF2B5EF4-FFF2-40B4-BE49-F238E27FC236}">
                <a16:creationId xmlns:a16="http://schemas.microsoft.com/office/drawing/2014/main" id="{287CE2CA-F0B0-B660-325E-06A92B69FBAD}"/>
              </a:ext>
            </a:extLst>
          </p:cNvPr>
          <p:cNvSpPr>
            <a:spLocks noGrp="1"/>
          </p:cNvSpPr>
          <p:nvPr>
            <p:ph idx="1"/>
          </p:nvPr>
        </p:nvSpPr>
        <p:spPr>
          <a:xfrm>
            <a:off x="6553200" y="2585"/>
            <a:ext cx="4800600" cy="4601394"/>
          </a:xfrm>
        </p:spPr>
        <p:txBody>
          <a:bodyPr vert="horz" lIns="91440" tIns="45720" rIns="91440" bIns="45720" rtlCol="0" anchor="ctr">
            <a:normAutofit/>
          </a:bodyPr>
          <a:lstStyle/>
          <a:p>
            <a:pPr>
              <a:lnSpc>
                <a:spcPct val="100000"/>
              </a:lnSpc>
            </a:pPr>
            <a:r>
              <a:rPr lang="en-US" sz="1100" dirty="0">
                <a:solidFill>
                  <a:schemeClr val="tx2"/>
                </a:solidFill>
                <a:ea typeface="+mn-lt"/>
                <a:cs typeface="+mn-lt"/>
              </a:rPr>
              <a:t>This dataset has two files containing the titles (</a:t>
            </a:r>
            <a:r>
              <a:rPr lang="en-US" sz="1100" b="1" dirty="0">
                <a:solidFill>
                  <a:schemeClr val="tx2"/>
                </a:solidFill>
                <a:ea typeface="+mn-lt"/>
                <a:cs typeface="+mn-lt"/>
              </a:rPr>
              <a:t>titles.csv</a:t>
            </a:r>
            <a:r>
              <a:rPr lang="en-US" sz="1100" dirty="0">
                <a:solidFill>
                  <a:schemeClr val="tx2"/>
                </a:solidFill>
                <a:ea typeface="+mn-lt"/>
                <a:cs typeface="+mn-lt"/>
              </a:rPr>
              <a:t>) and the cast (</a:t>
            </a:r>
            <a:r>
              <a:rPr lang="en-US" sz="1100" b="1" dirty="0">
                <a:solidFill>
                  <a:schemeClr val="tx2"/>
                </a:solidFill>
                <a:ea typeface="+mn-lt"/>
                <a:cs typeface="+mn-lt"/>
              </a:rPr>
              <a:t>credits.csv</a:t>
            </a:r>
            <a:r>
              <a:rPr lang="en-US" sz="1100" dirty="0">
                <a:solidFill>
                  <a:schemeClr val="tx2"/>
                </a:solidFill>
                <a:ea typeface="+mn-lt"/>
                <a:cs typeface="+mn-lt"/>
              </a:rPr>
              <a:t>) for the title.</a:t>
            </a:r>
            <a:endParaRPr lang="en-US" sz="1100">
              <a:solidFill>
                <a:schemeClr val="tx2"/>
              </a:solidFill>
            </a:endParaRPr>
          </a:p>
          <a:p>
            <a:pPr>
              <a:lnSpc>
                <a:spcPct val="100000"/>
              </a:lnSpc>
            </a:pPr>
            <a:r>
              <a:rPr lang="en-US" sz="1100" dirty="0">
                <a:solidFill>
                  <a:schemeClr val="tx2"/>
                </a:solidFill>
                <a:ea typeface="+mn-lt"/>
                <a:cs typeface="+mn-lt"/>
              </a:rPr>
              <a:t>This dataset contains </a:t>
            </a:r>
            <a:r>
              <a:rPr lang="en-US" sz="1100" b="1" dirty="0">
                <a:solidFill>
                  <a:schemeClr val="tx2"/>
                </a:solidFill>
                <a:ea typeface="+mn-lt"/>
                <a:cs typeface="+mn-lt"/>
              </a:rPr>
              <a:t>+9k</a:t>
            </a:r>
            <a:r>
              <a:rPr lang="en-US" sz="1100" dirty="0">
                <a:solidFill>
                  <a:schemeClr val="tx2"/>
                </a:solidFill>
                <a:ea typeface="+mn-lt"/>
                <a:cs typeface="+mn-lt"/>
              </a:rPr>
              <a:t> unique </a:t>
            </a:r>
            <a:r>
              <a:rPr lang="en-US" sz="1100" b="1" dirty="0">
                <a:solidFill>
                  <a:schemeClr val="tx2"/>
                </a:solidFill>
                <a:ea typeface="+mn-lt"/>
                <a:cs typeface="+mn-lt"/>
              </a:rPr>
              <a:t>titles on Amazon Prime</a:t>
            </a:r>
            <a:r>
              <a:rPr lang="en-US" sz="1100" dirty="0">
                <a:solidFill>
                  <a:schemeClr val="tx2"/>
                </a:solidFill>
                <a:ea typeface="+mn-lt"/>
                <a:cs typeface="+mn-lt"/>
              </a:rPr>
              <a:t> with 15 columns containing their information, including:</a:t>
            </a:r>
            <a:endParaRPr lang="en-US" sz="1100">
              <a:solidFill>
                <a:schemeClr val="tx2"/>
              </a:solidFill>
            </a:endParaRPr>
          </a:p>
          <a:p>
            <a:pPr>
              <a:lnSpc>
                <a:spcPct val="100000"/>
              </a:lnSpc>
            </a:pPr>
            <a:r>
              <a:rPr lang="en-US" sz="1100" dirty="0">
                <a:solidFill>
                  <a:schemeClr val="tx2"/>
                </a:solidFill>
                <a:ea typeface="+mn-lt"/>
                <a:cs typeface="+mn-lt"/>
              </a:rPr>
              <a:t>id: The title ID on </a:t>
            </a:r>
            <a:r>
              <a:rPr lang="en-US" sz="1100" err="1">
                <a:solidFill>
                  <a:schemeClr val="tx2"/>
                </a:solidFill>
                <a:ea typeface="+mn-lt"/>
                <a:cs typeface="+mn-lt"/>
              </a:rPr>
              <a:t>JustWatch</a:t>
            </a:r>
            <a:r>
              <a:rPr lang="en-US" sz="1100" dirty="0">
                <a:solidFill>
                  <a:schemeClr val="tx2"/>
                </a:solidFill>
                <a:ea typeface="+mn-lt"/>
                <a:cs typeface="+mn-lt"/>
              </a:rPr>
              <a:t>.</a:t>
            </a:r>
          </a:p>
          <a:p>
            <a:pPr>
              <a:lnSpc>
                <a:spcPct val="100000"/>
              </a:lnSpc>
            </a:pPr>
            <a:r>
              <a:rPr lang="en-US" sz="1100" dirty="0">
                <a:solidFill>
                  <a:schemeClr val="tx2"/>
                </a:solidFill>
                <a:ea typeface="+mn-lt"/>
                <a:cs typeface="+mn-lt"/>
              </a:rPr>
              <a:t>title: The name of the title.</a:t>
            </a:r>
          </a:p>
          <a:p>
            <a:pPr>
              <a:lnSpc>
                <a:spcPct val="100000"/>
              </a:lnSpc>
            </a:pPr>
            <a:r>
              <a:rPr lang="en-US" sz="1100" err="1">
                <a:solidFill>
                  <a:schemeClr val="tx2"/>
                </a:solidFill>
                <a:ea typeface="+mn-lt"/>
                <a:cs typeface="+mn-lt"/>
              </a:rPr>
              <a:t>show_type</a:t>
            </a:r>
            <a:r>
              <a:rPr lang="en-US" sz="1100" dirty="0">
                <a:solidFill>
                  <a:schemeClr val="tx2"/>
                </a:solidFill>
                <a:ea typeface="+mn-lt"/>
                <a:cs typeface="+mn-lt"/>
              </a:rPr>
              <a:t>: TV show or movie.</a:t>
            </a:r>
          </a:p>
          <a:p>
            <a:pPr>
              <a:lnSpc>
                <a:spcPct val="100000"/>
              </a:lnSpc>
            </a:pPr>
            <a:r>
              <a:rPr lang="en-US" sz="1100" dirty="0">
                <a:solidFill>
                  <a:schemeClr val="tx2"/>
                </a:solidFill>
                <a:ea typeface="+mn-lt"/>
                <a:cs typeface="+mn-lt"/>
              </a:rPr>
              <a:t>description: A brief description.</a:t>
            </a:r>
          </a:p>
          <a:p>
            <a:pPr>
              <a:lnSpc>
                <a:spcPct val="100000"/>
              </a:lnSpc>
            </a:pPr>
            <a:r>
              <a:rPr lang="en-US" sz="1100" err="1">
                <a:solidFill>
                  <a:schemeClr val="tx2"/>
                </a:solidFill>
                <a:ea typeface="+mn-lt"/>
                <a:cs typeface="+mn-lt"/>
              </a:rPr>
              <a:t>release_year</a:t>
            </a:r>
            <a:r>
              <a:rPr lang="en-US" sz="1100" dirty="0">
                <a:solidFill>
                  <a:schemeClr val="tx2"/>
                </a:solidFill>
                <a:ea typeface="+mn-lt"/>
                <a:cs typeface="+mn-lt"/>
              </a:rPr>
              <a:t>: The release year.</a:t>
            </a:r>
          </a:p>
          <a:p>
            <a:pPr>
              <a:lnSpc>
                <a:spcPct val="100000"/>
              </a:lnSpc>
            </a:pPr>
            <a:r>
              <a:rPr lang="en-US" sz="1100" err="1">
                <a:solidFill>
                  <a:schemeClr val="tx2"/>
                </a:solidFill>
                <a:ea typeface="+mn-lt"/>
                <a:cs typeface="+mn-lt"/>
              </a:rPr>
              <a:t>age_certification</a:t>
            </a:r>
            <a:r>
              <a:rPr lang="en-US" sz="1100" dirty="0">
                <a:solidFill>
                  <a:schemeClr val="tx2"/>
                </a:solidFill>
                <a:ea typeface="+mn-lt"/>
                <a:cs typeface="+mn-lt"/>
              </a:rPr>
              <a:t>: The age certification.</a:t>
            </a:r>
          </a:p>
          <a:p>
            <a:pPr>
              <a:lnSpc>
                <a:spcPct val="100000"/>
              </a:lnSpc>
            </a:pPr>
            <a:r>
              <a:rPr lang="en-US" sz="1100" dirty="0">
                <a:solidFill>
                  <a:schemeClr val="tx2"/>
                </a:solidFill>
                <a:ea typeface="+mn-lt"/>
                <a:cs typeface="+mn-lt"/>
              </a:rPr>
              <a:t>runtime: The length of the episode (SHOW) or movie.</a:t>
            </a:r>
          </a:p>
          <a:p>
            <a:pPr>
              <a:lnSpc>
                <a:spcPct val="100000"/>
              </a:lnSpc>
            </a:pPr>
            <a:r>
              <a:rPr lang="en-US" sz="1100" dirty="0">
                <a:solidFill>
                  <a:schemeClr val="tx2"/>
                </a:solidFill>
                <a:ea typeface="+mn-lt"/>
                <a:cs typeface="+mn-lt"/>
              </a:rPr>
              <a:t>genres: A list of genres.</a:t>
            </a:r>
          </a:p>
          <a:p>
            <a:pPr>
              <a:lnSpc>
                <a:spcPct val="100000"/>
              </a:lnSpc>
            </a:pPr>
            <a:r>
              <a:rPr lang="en-US" sz="1100" dirty="0">
                <a:solidFill>
                  <a:schemeClr val="tx2"/>
                </a:solidFill>
                <a:ea typeface="+mn-lt"/>
                <a:cs typeface="+mn-lt"/>
              </a:rPr>
              <a:t>id: The title ID on </a:t>
            </a:r>
            <a:r>
              <a:rPr lang="en-US" sz="1100" err="1">
                <a:solidFill>
                  <a:schemeClr val="tx2"/>
                </a:solidFill>
                <a:ea typeface="+mn-lt"/>
                <a:cs typeface="+mn-lt"/>
              </a:rPr>
              <a:t>JustWatch</a:t>
            </a:r>
            <a:r>
              <a:rPr lang="en-US" sz="1100" dirty="0">
                <a:solidFill>
                  <a:schemeClr val="tx2"/>
                </a:solidFill>
                <a:ea typeface="+mn-lt"/>
                <a:cs typeface="+mn-lt"/>
              </a:rPr>
              <a:t>.</a:t>
            </a:r>
          </a:p>
          <a:p>
            <a:pPr>
              <a:lnSpc>
                <a:spcPct val="100000"/>
              </a:lnSpc>
            </a:pPr>
            <a:r>
              <a:rPr lang="en-US" sz="1100" dirty="0">
                <a:solidFill>
                  <a:schemeClr val="tx2"/>
                </a:solidFill>
                <a:ea typeface="+mn-lt"/>
                <a:cs typeface="+mn-lt"/>
              </a:rPr>
              <a:t>title: The name of the title.</a:t>
            </a:r>
          </a:p>
          <a:p>
            <a:pPr>
              <a:lnSpc>
                <a:spcPct val="100000"/>
              </a:lnSpc>
            </a:pPr>
            <a:r>
              <a:rPr lang="en-US" sz="1100" err="1">
                <a:solidFill>
                  <a:schemeClr val="tx2"/>
                </a:solidFill>
                <a:ea typeface="+mn-lt"/>
                <a:cs typeface="+mn-lt"/>
              </a:rPr>
              <a:t>show_type</a:t>
            </a:r>
            <a:r>
              <a:rPr lang="en-US" sz="1100" dirty="0">
                <a:solidFill>
                  <a:schemeClr val="tx2"/>
                </a:solidFill>
                <a:ea typeface="+mn-lt"/>
                <a:cs typeface="+mn-lt"/>
              </a:rPr>
              <a:t>: TV show or movie.</a:t>
            </a:r>
          </a:p>
          <a:p>
            <a:pPr>
              <a:lnSpc>
                <a:spcPct val="100000"/>
              </a:lnSpc>
            </a:pPr>
            <a:r>
              <a:rPr lang="en-US" sz="1100" dirty="0">
                <a:solidFill>
                  <a:schemeClr val="tx2"/>
                </a:solidFill>
                <a:ea typeface="+mn-lt"/>
                <a:cs typeface="+mn-lt"/>
              </a:rPr>
              <a:t>description: A brief description..</a:t>
            </a:r>
          </a:p>
          <a:p>
            <a:pPr>
              <a:lnSpc>
                <a:spcPct val="100000"/>
              </a:lnSpc>
            </a:pPr>
            <a:endParaRPr lang="en-US" sz="900" dirty="0">
              <a:solidFill>
                <a:schemeClr val="tx2"/>
              </a:solidFill>
            </a:endParaRPr>
          </a:p>
        </p:txBody>
      </p:sp>
    </p:spTree>
    <p:extLst>
      <p:ext uri="{BB962C8B-B14F-4D97-AF65-F5344CB8AC3E}">
        <p14:creationId xmlns:p14="http://schemas.microsoft.com/office/powerpoint/2010/main" val="18723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3D numbers in white and orange">
            <a:extLst>
              <a:ext uri="{FF2B5EF4-FFF2-40B4-BE49-F238E27FC236}">
                <a16:creationId xmlns:a16="http://schemas.microsoft.com/office/drawing/2014/main" id="{9F50ED3C-A16C-E347-B18C-BBFFD52FD913}"/>
              </a:ext>
            </a:extLst>
          </p:cNvPr>
          <p:cNvPicPr>
            <a:picLocks noChangeAspect="1"/>
          </p:cNvPicPr>
          <p:nvPr/>
        </p:nvPicPr>
        <p:blipFill rotWithShape="1">
          <a:blip r:embed="rId2"/>
          <a:srcRect l="13283" r="11259" b="3"/>
          <a:stretch/>
        </p:blipFill>
        <p:spPr>
          <a:xfrm>
            <a:off x="3048" y="10"/>
            <a:ext cx="6195372" cy="4618233"/>
          </a:xfrm>
          <a:prstGeom prst="rect">
            <a:avLst/>
          </a:prstGeom>
        </p:spPr>
      </p:pic>
      <p:sp>
        <p:nvSpPr>
          <p:cNvPr id="13" name="Rectangle 12">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4596020"/>
            <a:ext cx="12191999" cy="2274195"/>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7BAED8-5983-ED9E-F839-8D44598AA31E}"/>
              </a:ext>
            </a:extLst>
          </p:cNvPr>
          <p:cNvSpPr>
            <a:spLocks noGrp="1"/>
          </p:cNvSpPr>
          <p:nvPr>
            <p:ph type="title"/>
          </p:nvPr>
        </p:nvSpPr>
        <p:spPr>
          <a:xfrm>
            <a:off x="838200" y="4876800"/>
            <a:ext cx="10003218" cy="1219200"/>
          </a:xfrm>
        </p:spPr>
        <p:txBody>
          <a:bodyPr>
            <a:normAutofit/>
          </a:bodyPr>
          <a:lstStyle/>
          <a:p>
            <a:r>
              <a:rPr lang="en-US" dirty="0"/>
              <a:t>Content</a:t>
            </a:r>
          </a:p>
        </p:txBody>
      </p:sp>
      <p:sp>
        <p:nvSpPr>
          <p:cNvPr id="3" name="Content Placeholder 2">
            <a:extLst>
              <a:ext uri="{FF2B5EF4-FFF2-40B4-BE49-F238E27FC236}">
                <a16:creationId xmlns:a16="http://schemas.microsoft.com/office/drawing/2014/main" id="{3EB7A7FA-3337-0600-D1D7-B96760AE14D4}"/>
              </a:ext>
            </a:extLst>
          </p:cNvPr>
          <p:cNvSpPr>
            <a:spLocks noGrp="1"/>
          </p:cNvSpPr>
          <p:nvPr>
            <p:ph idx="1"/>
          </p:nvPr>
        </p:nvSpPr>
        <p:spPr>
          <a:xfrm>
            <a:off x="6553200" y="399684"/>
            <a:ext cx="4800600" cy="3935986"/>
          </a:xfrm>
        </p:spPr>
        <p:txBody>
          <a:bodyPr vert="horz" lIns="91440" tIns="45720" rIns="91440" bIns="45720" rtlCol="0" anchor="ctr">
            <a:normAutofit/>
          </a:bodyPr>
          <a:lstStyle/>
          <a:p>
            <a:pPr>
              <a:lnSpc>
                <a:spcPct val="100000"/>
              </a:lnSpc>
            </a:pPr>
            <a:r>
              <a:rPr lang="en-US" sz="1400">
                <a:solidFill>
                  <a:schemeClr val="tx2"/>
                </a:solidFill>
                <a:ea typeface="+mn-lt"/>
                <a:cs typeface="+mn-lt"/>
              </a:rPr>
              <a:t>release_year: The release year.</a:t>
            </a:r>
            <a:endParaRPr lang="en-US" sz="1400">
              <a:solidFill>
                <a:schemeClr val="tx2"/>
              </a:solidFill>
            </a:endParaRPr>
          </a:p>
          <a:p>
            <a:pPr>
              <a:lnSpc>
                <a:spcPct val="100000"/>
              </a:lnSpc>
            </a:pPr>
            <a:r>
              <a:rPr lang="en-US" sz="1400">
                <a:solidFill>
                  <a:schemeClr val="tx2"/>
                </a:solidFill>
                <a:ea typeface="+mn-lt"/>
                <a:cs typeface="+mn-lt"/>
              </a:rPr>
              <a:t>age_certification: The age certification.</a:t>
            </a:r>
            <a:endParaRPr lang="en-US" sz="1400">
              <a:solidFill>
                <a:schemeClr val="tx2"/>
              </a:solidFill>
            </a:endParaRPr>
          </a:p>
          <a:p>
            <a:pPr>
              <a:lnSpc>
                <a:spcPct val="100000"/>
              </a:lnSpc>
            </a:pPr>
            <a:r>
              <a:rPr lang="en-US" sz="1400">
                <a:solidFill>
                  <a:schemeClr val="tx2"/>
                </a:solidFill>
                <a:ea typeface="+mn-lt"/>
                <a:cs typeface="+mn-lt"/>
              </a:rPr>
              <a:t>runtime: The length of the episode (SHOW) or movie.</a:t>
            </a:r>
            <a:endParaRPr lang="en-US" sz="1400">
              <a:solidFill>
                <a:schemeClr val="tx2"/>
              </a:solidFill>
            </a:endParaRPr>
          </a:p>
          <a:p>
            <a:pPr>
              <a:lnSpc>
                <a:spcPct val="100000"/>
              </a:lnSpc>
            </a:pPr>
            <a:r>
              <a:rPr lang="en-US" sz="1400">
                <a:solidFill>
                  <a:schemeClr val="tx2"/>
                </a:solidFill>
                <a:ea typeface="+mn-lt"/>
                <a:cs typeface="+mn-lt"/>
              </a:rPr>
              <a:t>genres: A list of genres.</a:t>
            </a:r>
            <a:endParaRPr lang="en-US" sz="1400">
              <a:solidFill>
                <a:schemeClr val="tx2"/>
              </a:solidFill>
            </a:endParaRPr>
          </a:p>
          <a:p>
            <a:pPr>
              <a:lnSpc>
                <a:spcPct val="100000"/>
              </a:lnSpc>
            </a:pPr>
            <a:r>
              <a:rPr lang="en-US" sz="1400">
                <a:solidFill>
                  <a:schemeClr val="tx2"/>
                </a:solidFill>
                <a:ea typeface="+mn-lt"/>
                <a:cs typeface="+mn-lt"/>
              </a:rPr>
              <a:t>production_countries: A list of countries that produced the title.</a:t>
            </a:r>
            <a:endParaRPr lang="en-US" sz="1400">
              <a:solidFill>
                <a:schemeClr val="tx2"/>
              </a:solidFill>
            </a:endParaRPr>
          </a:p>
          <a:p>
            <a:pPr>
              <a:lnSpc>
                <a:spcPct val="100000"/>
              </a:lnSpc>
            </a:pPr>
            <a:r>
              <a:rPr lang="en-US" sz="1400">
                <a:solidFill>
                  <a:schemeClr val="tx2"/>
                </a:solidFill>
                <a:ea typeface="+mn-lt"/>
                <a:cs typeface="+mn-lt"/>
              </a:rPr>
              <a:t>seasons: Number of seasons if it's a SHOW.</a:t>
            </a:r>
            <a:endParaRPr lang="en-US" sz="1400">
              <a:solidFill>
                <a:schemeClr val="tx2"/>
              </a:solidFill>
            </a:endParaRPr>
          </a:p>
          <a:p>
            <a:pPr>
              <a:lnSpc>
                <a:spcPct val="100000"/>
              </a:lnSpc>
            </a:pPr>
            <a:r>
              <a:rPr lang="en-US" sz="1400">
                <a:solidFill>
                  <a:schemeClr val="tx2"/>
                </a:solidFill>
                <a:ea typeface="+mn-lt"/>
                <a:cs typeface="+mn-lt"/>
              </a:rPr>
              <a:t>imdb_id: The title ID on IMDB.</a:t>
            </a:r>
            <a:endParaRPr lang="en-US" sz="1400">
              <a:solidFill>
                <a:schemeClr val="tx2"/>
              </a:solidFill>
            </a:endParaRPr>
          </a:p>
          <a:p>
            <a:pPr>
              <a:lnSpc>
                <a:spcPct val="100000"/>
              </a:lnSpc>
            </a:pPr>
            <a:r>
              <a:rPr lang="en-US" sz="1400">
                <a:solidFill>
                  <a:schemeClr val="tx2"/>
                </a:solidFill>
                <a:ea typeface="+mn-lt"/>
                <a:cs typeface="+mn-lt"/>
              </a:rPr>
              <a:t>imdb_score: Score on IMDB.</a:t>
            </a:r>
            <a:endParaRPr lang="en-US" sz="1400">
              <a:solidFill>
                <a:schemeClr val="tx2"/>
              </a:solidFill>
            </a:endParaRPr>
          </a:p>
          <a:p>
            <a:pPr>
              <a:lnSpc>
                <a:spcPct val="100000"/>
              </a:lnSpc>
            </a:pPr>
            <a:r>
              <a:rPr lang="en-US" sz="1400">
                <a:solidFill>
                  <a:schemeClr val="tx2"/>
                </a:solidFill>
                <a:ea typeface="+mn-lt"/>
                <a:cs typeface="+mn-lt"/>
              </a:rPr>
              <a:t>imdb_votes: Votes on IMDB.</a:t>
            </a:r>
            <a:endParaRPr lang="en-US" sz="1400">
              <a:solidFill>
                <a:schemeClr val="tx2"/>
              </a:solidFill>
            </a:endParaRPr>
          </a:p>
          <a:p>
            <a:pPr>
              <a:lnSpc>
                <a:spcPct val="100000"/>
              </a:lnSpc>
            </a:pPr>
            <a:r>
              <a:rPr lang="en-US" sz="1400">
                <a:solidFill>
                  <a:schemeClr val="tx2"/>
                </a:solidFill>
                <a:ea typeface="+mn-lt"/>
                <a:cs typeface="+mn-lt"/>
              </a:rPr>
              <a:t>tmdb_popularity: Popularity on TMDB.</a:t>
            </a:r>
            <a:endParaRPr lang="en-US" sz="1400">
              <a:solidFill>
                <a:schemeClr val="tx2"/>
              </a:solidFill>
            </a:endParaRPr>
          </a:p>
          <a:p>
            <a:pPr>
              <a:lnSpc>
                <a:spcPct val="100000"/>
              </a:lnSpc>
            </a:pPr>
            <a:r>
              <a:rPr lang="en-US" sz="1400">
                <a:solidFill>
                  <a:schemeClr val="tx2"/>
                </a:solidFill>
                <a:ea typeface="+mn-lt"/>
                <a:cs typeface="+mn-lt"/>
              </a:rPr>
              <a:t>tmdb_score: Score on TMDB.</a:t>
            </a:r>
            <a:endParaRPr lang="en-US" sz="1400">
              <a:solidFill>
                <a:schemeClr val="tx2"/>
              </a:solidFill>
            </a:endParaRPr>
          </a:p>
          <a:p>
            <a:pPr>
              <a:lnSpc>
                <a:spcPct val="100000"/>
              </a:lnSpc>
            </a:pPr>
            <a:endParaRPr lang="en-US" sz="1400">
              <a:solidFill>
                <a:schemeClr val="tx2"/>
              </a:solidFill>
            </a:endParaRPr>
          </a:p>
        </p:txBody>
      </p:sp>
    </p:spTree>
    <p:extLst>
      <p:ext uri="{BB962C8B-B14F-4D97-AF65-F5344CB8AC3E}">
        <p14:creationId xmlns:p14="http://schemas.microsoft.com/office/powerpoint/2010/main" val="2526380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4" name="Picture 23">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26" name="Picture 25">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16" name="Content Placeholder 2">
            <a:extLst>
              <a:ext uri="{FF2B5EF4-FFF2-40B4-BE49-F238E27FC236}">
                <a16:creationId xmlns:a16="http://schemas.microsoft.com/office/drawing/2014/main" id="{ECD1F61A-A3C8-AF66-E76D-55F0D79D5A2E}"/>
              </a:ext>
            </a:extLst>
          </p:cNvPr>
          <p:cNvGraphicFramePr>
            <a:graphicFrameLocks noGrp="1"/>
          </p:cNvGraphicFramePr>
          <p:nvPr>
            <p:ph idx="1"/>
            <p:extLst>
              <p:ext uri="{D42A27DB-BD31-4B8C-83A1-F6EECF244321}">
                <p14:modId xmlns:p14="http://schemas.microsoft.com/office/powerpoint/2010/main" val="281176991"/>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93659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80D4D5A3-150A-DDBE-D32B-3371B1EDB5A9}"/>
              </a:ext>
            </a:extLst>
          </p:cNvPr>
          <p:cNvSpPr>
            <a:spLocks noGrp="1"/>
          </p:cNvSpPr>
          <p:nvPr>
            <p:ph type="title"/>
          </p:nvPr>
        </p:nvSpPr>
        <p:spPr>
          <a:xfrm>
            <a:off x="1198181" y="1752600"/>
            <a:ext cx="9988166" cy="1752600"/>
          </a:xfrm>
        </p:spPr>
        <p:txBody>
          <a:bodyPr anchor="b">
            <a:normAutofit/>
          </a:bodyPr>
          <a:lstStyle/>
          <a:p>
            <a:pPr algn="ctr"/>
            <a:r>
              <a:rPr lang="en-US">
                <a:solidFill>
                  <a:schemeClr val="tx2"/>
                </a:solidFill>
              </a:rPr>
              <a:t>Tasks</a:t>
            </a:r>
          </a:p>
        </p:txBody>
      </p:sp>
      <p:sp>
        <p:nvSpPr>
          <p:cNvPr id="12" name="Rectangle 11">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4E6F05C-AAB6-9F4A-A770-C4306E22F233}"/>
              </a:ext>
            </a:extLst>
          </p:cNvPr>
          <p:cNvSpPr>
            <a:spLocks noGrp="1"/>
          </p:cNvSpPr>
          <p:nvPr>
            <p:ph idx="1"/>
          </p:nvPr>
        </p:nvSpPr>
        <p:spPr>
          <a:xfrm>
            <a:off x="2005091" y="3733800"/>
            <a:ext cx="8188033" cy="2379287"/>
          </a:xfrm>
        </p:spPr>
        <p:txBody>
          <a:bodyPr vert="horz" lIns="91440" tIns="45720" rIns="91440" bIns="45720" rtlCol="0">
            <a:normAutofit/>
          </a:bodyPr>
          <a:lstStyle/>
          <a:p>
            <a:pPr algn="ctr"/>
            <a:r>
              <a:rPr lang="en-US" sz="1800">
                <a:solidFill>
                  <a:schemeClr val="tx2"/>
                </a:solidFill>
                <a:ea typeface="+mn-lt"/>
                <a:cs typeface="+mn-lt"/>
              </a:rPr>
              <a:t>Developing a content-based recommender system using the genres and/or descriptions.</a:t>
            </a:r>
            <a:endParaRPr lang="en-US" sz="1800">
              <a:solidFill>
                <a:schemeClr val="tx2"/>
              </a:solidFill>
            </a:endParaRPr>
          </a:p>
          <a:p>
            <a:pPr algn="ctr"/>
            <a:r>
              <a:rPr lang="en-US" sz="1800">
                <a:solidFill>
                  <a:schemeClr val="tx2"/>
                </a:solidFill>
                <a:ea typeface="+mn-lt"/>
                <a:cs typeface="+mn-lt"/>
              </a:rPr>
              <a:t>Identifying the main content available on the streaming.</a:t>
            </a:r>
            <a:endParaRPr lang="en-US" sz="1800">
              <a:solidFill>
                <a:schemeClr val="tx2"/>
              </a:solidFill>
            </a:endParaRPr>
          </a:p>
          <a:p>
            <a:pPr algn="ctr"/>
            <a:r>
              <a:rPr lang="en-US" sz="1800">
                <a:solidFill>
                  <a:schemeClr val="tx2"/>
                </a:solidFill>
                <a:ea typeface="+mn-lt"/>
                <a:cs typeface="+mn-lt"/>
              </a:rPr>
              <a:t>Network analysis on the cast of the titles.</a:t>
            </a:r>
            <a:endParaRPr lang="en-US" sz="1800">
              <a:solidFill>
                <a:schemeClr val="tx2"/>
              </a:solidFill>
            </a:endParaRPr>
          </a:p>
          <a:p>
            <a:pPr algn="ctr"/>
            <a:r>
              <a:rPr lang="en-US" sz="1800">
                <a:solidFill>
                  <a:schemeClr val="tx2"/>
                </a:solidFill>
                <a:ea typeface="+mn-lt"/>
                <a:cs typeface="+mn-lt"/>
              </a:rPr>
              <a:t>Exploratory data analysis to find interesting insights.</a:t>
            </a:r>
            <a:endParaRPr lang="en-US" sz="1800">
              <a:solidFill>
                <a:schemeClr val="tx2"/>
              </a:solidFill>
            </a:endParaRPr>
          </a:p>
          <a:p>
            <a:pPr algn="ctr"/>
            <a:endParaRPr lang="en-US" sz="1800">
              <a:solidFill>
                <a:schemeClr val="tx2"/>
              </a:solidFill>
            </a:endParaRPr>
          </a:p>
        </p:txBody>
      </p:sp>
    </p:spTree>
    <p:extLst>
      <p:ext uri="{BB962C8B-B14F-4D97-AF65-F5344CB8AC3E}">
        <p14:creationId xmlns:p14="http://schemas.microsoft.com/office/powerpoint/2010/main" val="2787722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851135F1-712B-A2B8-3FBE-C1F99366A15A}"/>
              </a:ext>
            </a:extLst>
          </p:cNvPr>
          <p:cNvSpPr>
            <a:spLocks noGrp="1"/>
          </p:cNvSpPr>
          <p:nvPr>
            <p:ph type="title"/>
          </p:nvPr>
        </p:nvSpPr>
        <p:spPr>
          <a:xfrm>
            <a:off x="838201" y="559813"/>
            <a:ext cx="10348146" cy="1675009"/>
          </a:xfrm>
        </p:spPr>
        <p:txBody>
          <a:bodyPr anchor="t">
            <a:normAutofit/>
          </a:bodyPr>
          <a:lstStyle/>
          <a:p>
            <a:r>
              <a:rPr lang="en-US">
                <a:solidFill>
                  <a:schemeClr val="tx2"/>
                </a:solidFill>
              </a:rPr>
              <a:t>Methodology</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7AF0BF16-29C4-4133-CBB2-253FD4D6DBF1}"/>
              </a:ext>
            </a:extLst>
          </p:cNvPr>
          <p:cNvSpPr>
            <a:spLocks noGrp="1"/>
          </p:cNvSpPr>
          <p:nvPr>
            <p:ph idx="1"/>
          </p:nvPr>
        </p:nvSpPr>
        <p:spPr>
          <a:xfrm>
            <a:off x="3994587" y="2403097"/>
            <a:ext cx="7178691" cy="3709990"/>
          </a:xfrm>
        </p:spPr>
        <p:txBody>
          <a:bodyPr vert="horz" lIns="91440" tIns="45720" rIns="91440" bIns="45720" rtlCol="0" anchor="ctr">
            <a:normAutofit/>
          </a:bodyPr>
          <a:lstStyle/>
          <a:p>
            <a:r>
              <a:rPr lang="en-US" sz="1800" dirty="0">
                <a:solidFill>
                  <a:schemeClr val="tx2"/>
                </a:solidFill>
                <a:ea typeface="+mn-lt"/>
                <a:cs typeface="+mn-lt"/>
              </a:rPr>
              <a:t>The dataset was generated using a web scraping script written in Python, utilizing the Scrapy library. The script navigates through IMDb's list of animations originating from Japan, scraping relevant information from each listing. The spider starts from the URL </a:t>
            </a:r>
            <a:r>
              <a:rPr lang="en-US" sz="1800" dirty="0">
                <a:solidFill>
                  <a:schemeClr val="tx2"/>
                </a:solidFill>
                <a:ea typeface="+mn-lt"/>
                <a:cs typeface="+mn-lt"/>
                <a:hlinkClick r:id="rId4"/>
              </a:rPr>
              <a:t>https://www.imdb.com/search/title/?genres=Animation&amp;countries=jp</a:t>
            </a:r>
            <a:r>
              <a:rPr lang="en-US" sz="1800" dirty="0">
                <a:solidFill>
                  <a:schemeClr val="tx2"/>
                </a:solidFill>
                <a:ea typeface="+mn-lt"/>
                <a:cs typeface="+mn-lt"/>
              </a:rPr>
              <a:t> and follows the "Next" links to traverse through multiple pages of listings.</a:t>
            </a:r>
            <a:endParaRPr lang="en-US" sz="1800" dirty="0">
              <a:solidFill>
                <a:schemeClr val="tx2"/>
              </a:solidFill>
            </a:endParaRPr>
          </a:p>
        </p:txBody>
      </p:sp>
    </p:spTree>
    <p:extLst>
      <p:ext uri="{BB962C8B-B14F-4D97-AF65-F5344CB8AC3E}">
        <p14:creationId xmlns:p14="http://schemas.microsoft.com/office/powerpoint/2010/main" val="162459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D3C35144-4684-2577-DDA1-DBC27A45C2E3}"/>
              </a:ext>
            </a:extLst>
          </p:cNvPr>
          <p:cNvSpPr>
            <a:spLocks noGrp="1"/>
          </p:cNvSpPr>
          <p:nvPr>
            <p:ph type="title"/>
          </p:nvPr>
        </p:nvSpPr>
        <p:spPr>
          <a:xfrm>
            <a:off x="838201" y="559813"/>
            <a:ext cx="8763000" cy="1664573"/>
          </a:xfrm>
        </p:spPr>
        <p:txBody>
          <a:bodyPr>
            <a:normAutofit/>
          </a:bodyPr>
          <a:lstStyle/>
          <a:p>
            <a:r>
              <a:rPr lang="en-US">
                <a:solidFill>
                  <a:schemeClr val="tx2"/>
                </a:solidFill>
              </a:rPr>
              <a:t>Summary of results</a:t>
            </a:r>
          </a:p>
        </p:txBody>
      </p:sp>
      <p:sp>
        <p:nvSpPr>
          <p:cNvPr id="3" name="Content Placeholder 2">
            <a:extLst>
              <a:ext uri="{FF2B5EF4-FFF2-40B4-BE49-F238E27FC236}">
                <a16:creationId xmlns:a16="http://schemas.microsoft.com/office/drawing/2014/main" id="{FD3A03BF-A88F-B8AB-7286-58402CB90B7B}"/>
              </a:ext>
            </a:extLst>
          </p:cNvPr>
          <p:cNvSpPr>
            <a:spLocks noGrp="1"/>
          </p:cNvSpPr>
          <p:nvPr>
            <p:ph idx="1"/>
          </p:nvPr>
        </p:nvSpPr>
        <p:spPr>
          <a:xfrm>
            <a:off x="825797" y="2384474"/>
            <a:ext cx="8762436" cy="3728613"/>
          </a:xfrm>
        </p:spPr>
        <p:txBody>
          <a:bodyPr vert="horz" lIns="91440" tIns="45720" rIns="91440" bIns="45720" rtlCol="0">
            <a:normAutofit/>
          </a:bodyPr>
          <a:lstStyle/>
          <a:p>
            <a:r>
              <a:rPr lang="en-US" sz="1800">
                <a:solidFill>
                  <a:schemeClr val="tx2"/>
                </a:solidFill>
                <a:ea typeface="+mn-lt"/>
                <a:cs typeface="+mn-lt"/>
              </a:rPr>
              <a:t>The dataset provides a comprehensive view of various animations listed on IMDb that are categorized under the genre "Animation" and originate from Japan. It includes details such as the title, genre, user rating, number of votes, runtime, year of release, summary, stars, certificate, metascore, gross earnings, episode flag, and episode title when applicable.</a:t>
            </a:r>
            <a:endParaRPr lang="en-US" sz="1800">
              <a:solidFill>
                <a:schemeClr val="tx2"/>
              </a:solidFill>
            </a:endParaRPr>
          </a:p>
          <a:p>
            <a:r>
              <a:rPr lang="en-US" sz="1800">
                <a:solidFill>
                  <a:schemeClr val="tx2"/>
                </a:solidFill>
                <a:ea typeface="+mn-lt"/>
                <a:cs typeface="+mn-lt"/>
              </a:rPr>
              <a:t>However, the dataset also includes some animations not regarded as Japanese Anime, e.g. Toy Storys.</a:t>
            </a:r>
            <a:br>
              <a:rPr lang="en-US" sz="1800">
                <a:solidFill>
                  <a:schemeClr val="tx2"/>
                </a:solidFill>
                <a:ea typeface="+mn-lt"/>
                <a:cs typeface="+mn-lt"/>
              </a:rPr>
            </a:br>
            <a:r>
              <a:rPr lang="en-US" sz="1800">
                <a:solidFill>
                  <a:schemeClr val="tx2"/>
                </a:solidFill>
                <a:ea typeface="+mn-lt"/>
                <a:cs typeface="+mn-lt"/>
              </a:rPr>
              <a:t>It is because I can only filter the Anime by using regions, but the origin of production.</a:t>
            </a:r>
            <a:endParaRPr lang="en-US" sz="1800">
              <a:solidFill>
                <a:schemeClr val="tx2"/>
              </a:solidFill>
            </a:endParaRPr>
          </a:p>
          <a:p>
            <a:endParaRPr lang="en-US" sz="1800">
              <a:solidFill>
                <a:schemeClr val="tx2"/>
              </a:solidFill>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44255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62AAC9-7E6A-0F57-A85F-FB2D1C94A038}"/>
              </a:ext>
            </a:extLst>
          </p:cNvPr>
          <p:cNvSpPr>
            <a:spLocks noGrp="1"/>
          </p:cNvSpPr>
          <p:nvPr>
            <p:ph type="title"/>
          </p:nvPr>
        </p:nvSpPr>
        <p:spPr>
          <a:xfrm>
            <a:off x="838201" y="559813"/>
            <a:ext cx="4876800" cy="5577934"/>
          </a:xfrm>
        </p:spPr>
        <p:txBody>
          <a:bodyPr>
            <a:normAutofit/>
          </a:bodyPr>
          <a:lstStyle/>
          <a:p>
            <a:r>
              <a:rPr lang="en-US" dirty="0"/>
              <a:t>Detailed column introduction</a:t>
            </a:r>
          </a:p>
        </p:txBody>
      </p:sp>
      <p:sp>
        <p:nvSpPr>
          <p:cNvPr id="3" name="Content Placeholder 2">
            <a:extLst>
              <a:ext uri="{FF2B5EF4-FFF2-40B4-BE49-F238E27FC236}">
                <a16:creationId xmlns:a16="http://schemas.microsoft.com/office/drawing/2014/main" id="{8337EEC9-A6A1-D4A8-9D02-9E92A45318F2}"/>
              </a:ext>
            </a:extLst>
          </p:cNvPr>
          <p:cNvSpPr>
            <a:spLocks noGrp="1"/>
          </p:cNvSpPr>
          <p:nvPr>
            <p:ph idx="1"/>
          </p:nvPr>
        </p:nvSpPr>
        <p:spPr>
          <a:xfrm>
            <a:off x="6705600" y="559813"/>
            <a:ext cx="4467677" cy="5553275"/>
          </a:xfrm>
        </p:spPr>
        <p:txBody>
          <a:bodyPr vert="horz" lIns="91440" tIns="45720" rIns="91440" bIns="45720" rtlCol="0" anchor="t">
            <a:normAutofit/>
          </a:bodyPr>
          <a:lstStyle/>
          <a:p>
            <a:pPr marL="0" indent="0">
              <a:buNone/>
            </a:pPr>
            <a:r>
              <a:rPr lang="en-US" sz="1800" b="1" dirty="0">
                <a:solidFill>
                  <a:schemeClr val="tx2"/>
                </a:solidFill>
                <a:ea typeface="+mn-lt"/>
                <a:cs typeface="+mn-lt"/>
              </a:rPr>
              <a:t>Title</a:t>
            </a:r>
            <a:r>
              <a:rPr lang="en-US" sz="1800" dirty="0">
                <a:solidFill>
                  <a:schemeClr val="tx2"/>
                </a:solidFill>
                <a:ea typeface="+mn-lt"/>
                <a:cs typeface="+mn-lt"/>
              </a:rPr>
              <a:t>: The name of the animation.</a:t>
            </a:r>
            <a:br>
              <a:rPr lang="en-US" sz="1800" dirty="0">
                <a:ea typeface="+mn-lt"/>
                <a:cs typeface="+mn-lt"/>
              </a:rPr>
            </a:br>
            <a:r>
              <a:rPr lang="en-US" sz="1800" dirty="0">
                <a:solidFill>
                  <a:schemeClr val="tx2"/>
                </a:solidFill>
                <a:ea typeface="+mn-lt"/>
                <a:cs typeface="+mn-lt"/>
              </a:rPr>
              <a:t>Genre: The genre(s) under which the animation falls, e.g., Action, Adventure, etc.</a:t>
            </a:r>
            <a:br>
              <a:rPr lang="en-US" sz="1800" dirty="0">
                <a:ea typeface="+mn-lt"/>
                <a:cs typeface="+mn-lt"/>
              </a:rPr>
            </a:br>
            <a:r>
              <a:rPr lang="en-US" sz="1800" dirty="0">
                <a:solidFill>
                  <a:schemeClr val="tx2"/>
                </a:solidFill>
                <a:ea typeface="+mn-lt"/>
                <a:cs typeface="+mn-lt"/>
              </a:rPr>
              <a:t>User Rating: The IMDb user rating out of 10.</a:t>
            </a:r>
            <a:br>
              <a:rPr lang="en-US" sz="1800" dirty="0">
                <a:ea typeface="+mn-lt"/>
                <a:cs typeface="+mn-lt"/>
              </a:rPr>
            </a:br>
            <a:r>
              <a:rPr lang="en-US" sz="1800" dirty="0">
                <a:solidFill>
                  <a:schemeClr val="tx2"/>
                </a:solidFill>
                <a:ea typeface="+mn-lt"/>
                <a:cs typeface="+mn-lt"/>
              </a:rPr>
              <a:t>Number of Votes: The total number of IMDb users who have rated the animation.</a:t>
            </a:r>
            <a:br>
              <a:rPr lang="en-US" sz="1800" dirty="0">
                <a:ea typeface="+mn-lt"/>
                <a:cs typeface="+mn-lt"/>
              </a:rPr>
            </a:br>
            <a:r>
              <a:rPr lang="en-US" sz="1800" dirty="0">
                <a:solidFill>
                  <a:schemeClr val="tx2"/>
                </a:solidFill>
                <a:ea typeface="+mn-lt"/>
                <a:cs typeface="+mn-lt"/>
              </a:rPr>
              <a:t>Runtime: The duration of the animation in minutes.</a:t>
            </a:r>
            <a:br>
              <a:rPr lang="en-US" sz="1800" dirty="0">
                <a:ea typeface="+mn-lt"/>
                <a:cs typeface="+mn-lt"/>
              </a:rPr>
            </a:br>
            <a:r>
              <a:rPr lang="en-US" sz="1800" dirty="0">
                <a:solidFill>
                  <a:schemeClr val="tx2"/>
                </a:solidFill>
                <a:ea typeface="+mn-lt"/>
                <a:cs typeface="+mn-lt"/>
              </a:rPr>
              <a:t>Year: The year the animation was released or started airing.</a:t>
            </a:r>
            <a:br>
              <a:rPr lang="en-US" sz="1800" dirty="0">
                <a:ea typeface="+mn-lt"/>
                <a:cs typeface="+mn-lt"/>
              </a:rPr>
            </a:br>
            <a:r>
              <a:rPr lang="en-US" sz="1800" dirty="0">
                <a:solidFill>
                  <a:schemeClr val="tx2"/>
                </a:solidFill>
                <a:ea typeface="+mn-lt"/>
                <a:cs typeface="+mn-lt"/>
              </a:rPr>
              <a:t>Summary: A brief or full summary of the animation's plot. Full summaries are fetched when available.</a:t>
            </a:r>
            <a:endParaRPr lang="en-US" sz="1800" dirty="0">
              <a:solidFill>
                <a:schemeClr val="tx2"/>
              </a:solidFill>
            </a:endParaRPr>
          </a:p>
        </p:txBody>
      </p:sp>
    </p:spTree>
    <p:extLst>
      <p:ext uri="{BB962C8B-B14F-4D97-AF65-F5344CB8AC3E}">
        <p14:creationId xmlns:p14="http://schemas.microsoft.com/office/powerpoint/2010/main" val="1350845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7EF7A8-56FA-1435-4168-9408CA943877}"/>
              </a:ext>
            </a:extLst>
          </p:cNvPr>
          <p:cNvSpPr>
            <a:spLocks noGrp="1"/>
          </p:cNvSpPr>
          <p:nvPr>
            <p:ph type="title"/>
          </p:nvPr>
        </p:nvSpPr>
        <p:spPr>
          <a:xfrm>
            <a:off x="838201" y="559813"/>
            <a:ext cx="4876800" cy="5577934"/>
          </a:xfrm>
        </p:spPr>
        <p:txBody>
          <a:bodyPr>
            <a:normAutofit/>
          </a:bodyPr>
          <a:lstStyle/>
          <a:p>
            <a:r>
              <a:rPr lang="en-US" dirty="0"/>
              <a:t>Detailed column instructions</a:t>
            </a:r>
          </a:p>
        </p:txBody>
      </p:sp>
      <p:sp>
        <p:nvSpPr>
          <p:cNvPr id="3" name="Content Placeholder 2">
            <a:extLst>
              <a:ext uri="{FF2B5EF4-FFF2-40B4-BE49-F238E27FC236}">
                <a16:creationId xmlns:a16="http://schemas.microsoft.com/office/drawing/2014/main" id="{2987E2E2-CC5F-16AF-8E09-D97D27EC857C}"/>
              </a:ext>
            </a:extLst>
          </p:cNvPr>
          <p:cNvSpPr>
            <a:spLocks noGrp="1"/>
          </p:cNvSpPr>
          <p:nvPr>
            <p:ph idx="1"/>
          </p:nvPr>
        </p:nvSpPr>
        <p:spPr>
          <a:xfrm>
            <a:off x="6705600" y="559813"/>
            <a:ext cx="4467677" cy="5553275"/>
          </a:xfrm>
        </p:spPr>
        <p:txBody>
          <a:bodyPr vert="horz" lIns="91440" tIns="45720" rIns="91440" bIns="45720" rtlCol="0" anchor="t">
            <a:normAutofit/>
          </a:bodyPr>
          <a:lstStyle/>
          <a:p>
            <a:pPr marL="0" indent="0">
              <a:buNone/>
            </a:pPr>
            <a:r>
              <a:rPr lang="en-US" sz="1800" b="1" dirty="0">
                <a:solidFill>
                  <a:schemeClr val="tx2"/>
                </a:solidFill>
                <a:ea typeface="+mn-lt"/>
                <a:cs typeface="+mn-lt"/>
              </a:rPr>
              <a:t>Stars</a:t>
            </a:r>
            <a:r>
              <a:rPr lang="en-US" sz="1800" dirty="0">
                <a:solidFill>
                  <a:schemeClr val="tx2"/>
                </a:solidFill>
                <a:ea typeface="+mn-lt"/>
                <a:cs typeface="+mn-lt"/>
              </a:rPr>
              <a:t>: List of main actors or voice actors involved in the animation.</a:t>
            </a:r>
            <a:br>
              <a:rPr lang="en-US" sz="1800" dirty="0">
                <a:ea typeface="+mn-lt"/>
                <a:cs typeface="+mn-lt"/>
              </a:rPr>
            </a:br>
            <a:r>
              <a:rPr lang="en-US" sz="1800" dirty="0">
                <a:solidFill>
                  <a:schemeClr val="tx2"/>
                </a:solidFill>
                <a:ea typeface="+mn-lt"/>
                <a:cs typeface="+mn-lt"/>
              </a:rPr>
              <a:t>Certificate: The certification of the animation, e.g., PG, PG-13, etc.</a:t>
            </a:r>
            <a:br>
              <a:rPr lang="en-US" sz="1800" dirty="0">
                <a:ea typeface="+mn-lt"/>
                <a:cs typeface="+mn-lt"/>
              </a:rPr>
            </a:br>
            <a:r>
              <a:rPr lang="en-US" sz="1800" err="1">
                <a:solidFill>
                  <a:schemeClr val="tx2"/>
                </a:solidFill>
                <a:ea typeface="+mn-lt"/>
                <a:cs typeface="+mn-lt"/>
              </a:rPr>
              <a:t>Metascore</a:t>
            </a:r>
            <a:r>
              <a:rPr lang="en-US" sz="1800" dirty="0">
                <a:solidFill>
                  <a:schemeClr val="tx2"/>
                </a:solidFill>
                <a:ea typeface="+mn-lt"/>
                <a:cs typeface="+mn-lt"/>
              </a:rPr>
              <a:t>: The </a:t>
            </a:r>
            <a:r>
              <a:rPr lang="en-US" sz="1800" err="1">
                <a:solidFill>
                  <a:schemeClr val="tx2"/>
                </a:solidFill>
                <a:ea typeface="+mn-lt"/>
                <a:cs typeface="+mn-lt"/>
              </a:rPr>
              <a:t>Metascore</a:t>
            </a:r>
            <a:r>
              <a:rPr lang="en-US" sz="1800" dirty="0">
                <a:solidFill>
                  <a:schemeClr val="tx2"/>
                </a:solidFill>
                <a:ea typeface="+mn-lt"/>
                <a:cs typeface="+mn-lt"/>
              </a:rPr>
              <a:t> rating, if available, which is an aggregated score from various critics.</a:t>
            </a:r>
            <a:br>
              <a:rPr lang="en-US" sz="1800" dirty="0">
                <a:ea typeface="+mn-lt"/>
                <a:cs typeface="+mn-lt"/>
              </a:rPr>
            </a:br>
            <a:r>
              <a:rPr lang="en-US" sz="1800" dirty="0">
                <a:solidFill>
                  <a:schemeClr val="tx2"/>
                </a:solidFill>
                <a:ea typeface="+mn-lt"/>
                <a:cs typeface="+mn-lt"/>
              </a:rPr>
              <a:t>Gross: The gross earnings or box office collection of the animation.</a:t>
            </a:r>
            <a:br>
              <a:rPr lang="en-US" sz="1800" dirty="0">
                <a:ea typeface="+mn-lt"/>
                <a:cs typeface="+mn-lt"/>
              </a:rPr>
            </a:br>
            <a:r>
              <a:rPr lang="en-US" sz="1800" dirty="0">
                <a:solidFill>
                  <a:schemeClr val="tx2"/>
                </a:solidFill>
                <a:ea typeface="+mn-lt"/>
                <a:cs typeface="+mn-lt"/>
              </a:rPr>
              <a:t>Episode: A binary flag indicating whether the listing is for an episode of a series (1 for yes, 0 for no).</a:t>
            </a:r>
            <a:br>
              <a:rPr lang="en-US" sz="1800" dirty="0">
                <a:ea typeface="+mn-lt"/>
                <a:cs typeface="+mn-lt"/>
              </a:rPr>
            </a:br>
            <a:r>
              <a:rPr lang="en-US" sz="1800" dirty="0">
                <a:solidFill>
                  <a:schemeClr val="tx2"/>
                </a:solidFill>
                <a:ea typeface="+mn-lt"/>
                <a:cs typeface="+mn-lt"/>
              </a:rPr>
              <a:t>Episode Title: The title of the episode if the listing is for an episode; otherwise, it will be None.</a:t>
            </a:r>
            <a:endParaRPr lang="en-US" sz="1800" dirty="0">
              <a:solidFill>
                <a:schemeClr val="tx2"/>
              </a:solidFill>
            </a:endParaRPr>
          </a:p>
        </p:txBody>
      </p:sp>
    </p:spTree>
    <p:extLst>
      <p:ext uri="{BB962C8B-B14F-4D97-AF65-F5344CB8AC3E}">
        <p14:creationId xmlns:p14="http://schemas.microsoft.com/office/powerpoint/2010/main" val="516460759"/>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BlockprintVTI</vt:lpstr>
      <vt:lpstr>IMDB score prediction for movies</vt:lpstr>
      <vt:lpstr>Content</vt:lpstr>
      <vt:lpstr>Content</vt:lpstr>
      <vt:lpstr>PowerPoint Presentation</vt:lpstr>
      <vt:lpstr>Tasks</vt:lpstr>
      <vt:lpstr>Methodology</vt:lpstr>
      <vt:lpstr>Summary of results</vt:lpstr>
      <vt:lpstr>Detailed column introduction</vt:lpstr>
      <vt:lpstr>Detailed column instructions</vt:lpstr>
      <vt:lpstr>Possible usages</vt:lpstr>
      <vt:lpstr>Possible usages</vt:lpstr>
      <vt:lpstr>Possible usages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142</cp:revision>
  <dcterms:created xsi:type="dcterms:W3CDTF">2023-11-01T03:32:52Z</dcterms:created>
  <dcterms:modified xsi:type="dcterms:W3CDTF">2023-11-01T04:09:48Z</dcterms:modified>
</cp:coreProperties>
</file>