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1" r:id="rId3"/>
    <p:sldId id="257" r:id="rId4"/>
    <p:sldId id="258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59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791AF7-8738-418D-AA86-70CDB4B67B0F}" v="366" dt="2023-10-30T15:54:33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2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9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3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142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94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8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57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35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5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9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47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3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7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2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6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6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3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38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.media-amazon.com/images/M/MV5BMDFkYTc0MGEtZmN&#8230;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156474" cy="167679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ea typeface="Calibri Light"/>
                <a:cs typeface="Calibri Light"/>
              </a:rPr>
              <a:t>IMDB score prediction for movies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3A567-2659-AA63-7D3A-3BBE4DCA7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059"/>
            <a:ext cx="8946541" cy="50433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dirty="0">
                <a:latin typeface="Consolas"/>
              </a:rPr>
              <a:t>Rows: 1,000
Columns: 16
$ </a:t>
            </a:r>
            <a:r>
              <a:rPr lang="en-US" sz="1400" err="1">
                <a:latin typeface="Consolas"/>
              </a:rPr>
              <a:t>Poster_Link</a:t>
            </a:r>
            <a:r>
              <a:rPr lang="en-US" sz="1400" dirty="0">
                <a:latin typeface="Consolas"/>
              </a:rPr>
              <a:t>   &lt;chr&gt; "</a:t>
            </a:r>
            <a:r>
              <a:rPr lang="en-US" sz="1400" dirty="0">
                <a:solidFill>
                  <a:srgbClr val="FFFF00"/>
                </a:solidFill>
                <a:latin typeface="Consola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https://m.media-amazon.com/images/M/MV5BMDFkYTc0MGEtZmN…</a:t>
            </a:r>
            <a:r>
              <a:rPr lang="en-US" sz="1400" dirty="0">
                <a:solidFill>
                  <a:srgbClr val="FFFF00"/>
                </a:solidFill>
                <a:latin typeface="Consolas"/>
              </a:rPr>
              <a:t>
</a:t>
            </a:r>
            <a:r>
              <a:rPr lang="en-US" sz="1400" dirty="0">
                <a:latin typeface="Consolas"/>
              </a:rPr>
              <a:t>$ </a:t>
            </a:r>
            <a:r>
              <a:rPr lang="en-US" sz="1400" err="1">
                <a:latin typeface="Consolas"/>
              </a:rPr>
              <a:t>Series_Title  &lt;chr&gt; "The Shawshank Redemption", "The Godfather", "The Dark K…</a:t>
            </a:r>
            <a:r>
              <a:rPr lang="en-US" sz="1400" dirty="0">
                <a:latin typeface="Consolas"/>
              </a:rPr>
              <a:t>
$ </a:t>
            </a:r>
            <a:r>
              <a:rPr lang="en-US" sz="1400" err="1">
                <a:latin typeface="Consolas"/>
              </a:rPr>
              <a:t>Released_Year &lt;chr&gt; "1994", "1972", "2008", "1974", "1957", "2003", "1994", …</a:t>
            </a:r>
            <a:r>
              <a:rPr lang="en-US" sz="1400" dirty="0">
                <a:latin typeface="Consolas"/>
              </a:rPr>
              <a:t>
$ Certificate   &lt;chr&gt; "A", "A", "UA", "A", "U", "U", "A", "A", "UA", "A", "U",…
$ Runtime       &lt;chr&gt; "142 min", "175 min", "152 min", "202 min", "96 min", "2…
$ Genre         &lt;chr&gt; "Drama", "Crime, Drama", "Action, Crime, Drama", "Crime,…
$ </a:t>
            </a:r>
            <a:r>
              <a:rPr lang="en-US" sz="1400" err="1">
                <a:latin typeface="Consolas"/>
              </a:rPr>
              <a:t>IMDB_Rating</a:t>
            </a:r>
            <a:r>
              <a:rPr lang="en-US" sz="1400" dirty="0">
                <a:latin typeface="Consolas"/>
              </a:rPr>
              <a:t>   &lt;</a:t>
            </a:r>
            <a:r>
              <a:rPr lang="en-US" sz="1400" err="1">
                <a:latin typeface="Consolas"/>
              </a:rPr>
              <a:t>dbl&gt; 9.3, 9.2, 9.0, 9.0, 9.0, 8.9, 8.9, 8.9, 8.8, 8.8, 8.8, 8…</a:t>
            </a:r>
            <a:r>
              <a:rPr lang="en-US" sz="1400" dirty="0">
                <a:latin typeface="Consolas"/>
              </a:rPr>
              <a:t>
$ Overview      &lt;chr&gt; "Two imprisoned men bond over a number of years, finding…
$ </a:t>
            </a:r>
            <a:r>
              <a:rPr lang="en-US" sz="1400" err="1">
                <a:latin typeface="Consolas"/>
              </a:rPr>
              <a:t>Meta_score</a:t>
            </a:r>
            <a:r>
              <a:rPr lang="en-US" sz="1400" dirty="0">
                <a:latin typeface="Consolas"/>
              </a:rPr>
              <a:t>    &lt;</a:t>
            </a:r>
            <a:r>
              <a:rPr lang="en-US" sz="1400" err="1">
                <a:latin typeface="Consolas"/>
              </a:rPr>
              <a:t>dbl&gt; 80, 100, 84, 90, 96, 94, 94, 94, 74, 66, 92, 82, 90, 87,…</a:t>
            </a:r>
            <a:r>
              <a:rPr lang="en-US" sz="1400" dirty="0">
                <a:latin typeface="Consolas"/>
              </a:rPr>
              <a:t>
$ Director      &lt;chr&gt; "Frank Darabont", "Francis Ford Coppola", "Christopher N…
$ Star1         &lt;chr&gt; "Tim Robbins", "Marlon Brando", "Christian Bale", "Al Pa…
$ Star2         &lt;chr&gt; "Morgan Freeman", "Al Pacino", "Heath Ledger", "Robert D…
$ Star3         &lt;chr&gt; "Bob Gunton", "James Caan", "Aaron Eckhart", "Robert Duv…
$ Star4         &lt;chr&gt; "William Sadler", "Diane Keaton", "Michael Caine", "Dian…
$ </a:t>
            </a:r>
            <a:r>
              <a:rPr lang="en-US" sz="1400" err="1">
                <a:latin typeface="Consolas"/>
              </a:rPr>
              <a:t>No_of_Votes</a:t>
            </a:r>
            <a:r>
              <a:rPr lang="en-US" sz="1400" dirty="0">
                <a:latin typeface="Consolas"/>
              </a:rPr>
              <a:t>   &lt;</a:t>
            </a:r>
            <a:r>
              <a:rPr lang="en-US" sz="1400" err="1">
                <a:latin typeface="Consolas"/>
              </a:rPr>
              <a:t>dbl&gt; 2343110, 1620367, 2303232, 1129952, 689845, 1642758, 182…</a:t>
            </a:r>
            <a:r>
              <a:rPr lang="en-US" sz="1400" dirty="0">
                <a:latin typeface="Consolas"/>
              </a:rPr>
              <a:t>
$ Gross         &lt;</a:t>
            </a:r>
            <a:r>
              <a:rPr lang="en-US" sz="1400" err="1">
                <a:latin typeface="Consolas"/>
              </a:rPr>
              <a:t>dbl&gt; 28341469, 134966411, 534858444, 57300000, 4360000, 37784…</a:t>
            </a:r>
            <a:r>
              <a:rPr lang="en-US" sz="1400" dirty="0">
                <a:latin typeface="Consolas"/>
              </a:rPr>
              <a:t>
</a:t>
            </a:r>
            <a:endParaRPr lang="en-US" sz="1400"/>
          </a:p>
          <a:p>
            <a:endParaRPr lang="en-US" sz="2800" dirty="0"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3620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33D4-A8E5-091E-653E-0F4128C6C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059"/>
            <a:ext cx="8946541" cy="50433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Consolas"/>
              </a:rPr>
              <a:t>sapply(Analysis,</a:t>
            </a:r>
            <a:r>
              <a:rPr lang="en-US" sz="2400" dirty="0">
                <a:solidFill>
                  <a:srgbClr val="BBBBBB"/>
                </a:solidFill>
                <a:latin typeface="Consolas"/>
              </a:rPr>
              <a:t> </a:t>
            </a:r>
            <a:r>
              <a:rPr lang="en-US" sz="2400">
                <a:latin typeface="Consolas"/>
              </a:rPr>
              <a:t>class)</a:t>
            </a:r>
            <a:r>
              <a:rPr lang="en-US" sz="2400" dirty="0">
                <a:latin typeface="Consolas"/>
              </a:rPr>
              <a:t>
</a:t>
            </a:r>
            <a:endParaRPr lang="en-US" sz="2400"/>
          </a:p>
          <a:p>
            <a:r>
              <a:rPr lang="en-US" sz="2400" b="1" err="1">
                <a:ea typeface="+mj-lt"/>
                <a:cs typeface="+mj-lt"/>
              </a:rPr>
              <a:t>Poster_Link</a:t>
            </a:r>
            <a:r>
              <a:rPr lang="en-US" sz="2400" b="1" dirty="0">
                <a:ea typeface="+mj-lt"/>
                <a:cs typeface="+mj-lt"/>
              </a:rPr>
              <a:t>  </a:t>
            </a:r>
            <a:r>
              <a:rPr lang="en-US" sz="2400" dirty="0">
                <a:ea typeface="+mj-lt"/>
                <a:cs typeface="+mj-lt"/>
              </a:rPr>
              <a:t>'character'  </a:t>
            </a:r>
            <a:r>
              <a:rPr lang="en-US" sz="2400" b="1" err="1">
                <a:ea typeface="+mj-lt"/>
                <a:cs typeface="+mj-lt"/>
              </a:rPr>
              <a:t>Series_Title</a:t>
            </a:r>
            <a:r>
              <a:rPr lang="en-US" sz="2400" b="1" dirty="0">
                <a:ea typeface="+mj-lt"/>
                <a:cs typeface="+mj-lt"/>
              </a:rPr>
              <a:t>  </a:t>
            </a:r>
            <a:r>
              <a:rPr lang="en-US" sz="2400" dirty="0">
                <a:ea typeface="+mj-lt"/>
                <a:cs typeface="+mj-lt"/>
              </a:rPr>
              <a:t>'character'  </a:t>
            </a:r>
            <a:r>
              <a:rPr lang="en-US" sz="2400" b="1" err="1">
                <a:ea typeface="+mj-lt"/>
                <a:cs typeface="+mj-lt"/>
              </a:rPr>
              <a:t>Releasedyear</a:t>
            </a:r>
            <a:r>
              <a:rPr lang="en-US" sz="2400" b="1" dirty="0">
                <a:ea typeface="+mj-lt"/>
                <a:cs typeface="+mj-lt"/>
              </a:rPr>
              <a:t>  </a:t>
            </a:r>
            <a:r>
              <a:rPr lang="en-US" sz="2400" dirty="0">
                <a:ea typeface="+mj-lt"/>
                <a:cs typeface="+mj-lt"/>
              </a:rPr>
              <a:t>'character'  </a:t>
            </a:r>
            <a:r>
              <a:rPr lang="en-US" sz="2400" b="1" dirty="0">
                <a:ea typeface="+mj-lt"/>
                <a:cs typeface="+mj-lt"/>
              </a:rPr>
              <a:t>Certificate  </a:t>
            </a:r>
            <a:r>
              <a:rPr lang="en-US" sz="2400" dirty="0">
                <a:ea typeface="+mj-lt"/>
                <a:cs typeface="+mj-lt"/>
              </a:rPr>
              <a:t>'character'  </a:t>
            </a:r>
            <a:r>
              <a:rPr lang="en-US" sz="2400" b="1" dirty="0">
                <a:ea typeface="+mj-lt"/>
                <a:cs typeface="+mj-lt"/>
              </a:rPr>
              <a:t>Runtime  </a:t>
            </a:r>
            <a:r>
              <a:rPr lang="en-US" sz="2400" dirty="0">
                <a:ea typeface="+mj-lt"/>
                <a:cs typeface="+mj-lt"/>
              </a:rPr>
              <a:t>'character'  </a:t>
            </a:r>
            <a:r>
              <a:rPr lang="en-US" sz="2400" b="1" dirty="0">
                <a:ea typeface="+mj-lt"/>
                <a:cs typeface="+mj-lt"/>
              </a:rPr>
              <a:t>Genre  </a:t>
            </a:r>
            <a:r>
              <a:rPr lang="en-US" sz="2400" b="1" err="1">
                <a:ea typeface="+mj-lt"/>
                <a:cs typeface="+mj-lt"/>
              </a:rPr>
              <a:t>IMDB_Rating</a:t>
            </a:r>
            <a:r>
              <a:rPr lang="en-US" sz="2400" b="1" dirty="0">
                <a:ea typeface="+mj-lt"/>
                <a:cs typeface="+mj-lt"/>
              </a:rPr>
              <a:t>  </a:t>
            </a:r>
            <a:r>
              <a:rPr lang="en-US" sz="2400" dirty="0">
                <a:ea typeface="+mj-lt"/>
                <a:cs typeface="+mj-lt"/>
              </a:rPr>
              <a:t>'numeric'  </a:t>
            </a:r>
            <a:r>
              <a:rPr lang="en-US" sz="2400" b="1" dirty="0">
                <a:ea typeface="+mj-lt"/>
                <a:cs typeface="+mj-lt"/>
              </a:rPr>
              <a:t>Overview  </a:t>
            </a:r>
            <a:r>
              <a:rPr lang="en-US" sz="2400" dirty="0">
                <a:ea typeface="+mj-lt"/>
                <a:cs typeface="+mj-lt"/>
              </a:rPr>
              <a:t>'character'  </a:t>
            </a:r>
            <a:r>
              <a:rPr lang="en-US" sz="2400" b="1" err="1">
                <a:ea typeface="+mj-lt"/>
                <a:cs typeface="+mj-lt"/>
              </a:rPr>
              <a:t>Meta_score</a:t>
            </a:r>
            <a:r>
              <a:rPr lang="en-US" sz="2400" b="1" dirty="0">
                <a:ea typeface="+mj-lt"/>
                <a:cs typeface="+mj-lt"/>
              </a:rPr>
              <a:t>  </a:t>
            </a:r>
            <a:r>
              <a:rPr lang="en-US" sz="2400" dirty="0">
                <a:ea typeface="+mj-lt"/>
                <a:cs typeface="+mj-lt"/>
              </a:rPr>
              <a:t>'numeric'  </a:t>
            </a:r>
            <a:r>
              <a:rPr lang="en-US" sz="2400" b="1" dirty="0">
                <a:ea typeface="+mj-lt"/>
                <a:cs typeface="+mj-lt"/>
              </a:rPr>
              <a:t>Director  </a:t>
            </a:r>
            <a:r>
              <a:rPr lang="en-US" sz="2400" dirty="0">
                <a:ea typeface="+mj-lt"/>
                <a:cs typeface="+mj-lt"/>
              </a:rPr>
              <a:t>character'  </a:t>
            </a:r>
            <a:r>
              <a:rPr lang="en-US" sz="2400" b="1" dirty="0">
                <a:ea typeface="+mj-lt"/>
                <a:cs typeface="+mj-lt"/>
              </a:rPr>
              <a:t>Star1  </a:t>
            </a:r>
            <a:r>
              <a:rPr lang="en-US" sz="2400" dirty="0">
                <a:ea typeface="+mj-lt"/>
                <a:cs typeface="+mj-lt"/>
              </a:rPr>
              <a:t>'character'  </a:t>
            </a:r>
            <a:r>
              <a:rPr lang="en-US" sz="2400" b="1" dirty="0">
                <a:ea typeface="+mj-lt"/>
                <a:cs typeface="+mj-lt"/>
              </a:rPr>
              <a:t>Star2  </a:t>
            </a:r>
            <a:r>
              <a:rPr lang="en-US" sz="2400" dirty="0">
                <a:ea typeface="+mj-lt"/>
                <a:cs typeface="+mj-lt"/>
              </a:rPr>
              <a:t>'character'  </a:t>
            </a:r>
            <a:r>
              <a:rPr lang="en-US" sz="2400" b="1" dirty="0">
                <a:ea typeface="+mj-lt"/>
                <a:cs typeface="+mj-lt"/>
              </a:rPr>
              <a:t>Star3  </a:t>
            </a:r>
            <a:r>
              <a:rPr lang="en-US" sz="2400" dirty="0">
                <a:ea typeface="+mj-lt"/>
                <a:cs typeface="+mj-lt"/>
              </a:rPr>
              <a:t>'character' </a:t>
            </a:r>
            <a:r>
              <a:rPr lang="en-US" sz="2400" b="1" dirty="0">
                <a:ea typeface="+mj-lt"/>
                <a:cs typeface="+mj-lt"/>
              </a:rPr>
              <a:t>Star4  </a:t>
            </a:r>
            <a:r>
              <a:rPr lang="en-US" sz="2400" dirty="0">
                <a:ea typeface="+mj-lt"/>
                <a:cs typeface="+mj-lt"/>
              </a:rPr>
              <a:t>character'  </a:t>
            </a:r>
            <a:r>
              <a:rPr lang="en-US" sz="2400" b="1" err="1">
                <a:ea typeface="+mj-lt"/>
                <a:cs typeface="+mj-lt"/>
              </a:rPr>
              <a:t>No_of_Votes</a:t>
            </a:r>
            <a:r>
              <a:rPr lang="en-US" sz="2400" b="1" dirty="0">
                <a:ea typeface="+mj-lt"/>
                <a:cs typeface="+mj-lt"/>
              </a:rPr>
              <a:t>  </a:t>
            </a:r>
            <a:r>
              <a:rPr lang="en-US" sz="2400" dirty="0">
                <a:ea typeface="+mj-lt"/>
                <a:cs typeface="+mj-lt"/>
              </a:rPr>
              <a:t>'numeric'  </a:t>
            </a:r>
            <a:r>
              <a:rPr lang="en-US" sz="2400" b="1" dirty="0">
                <a:ea typeface="+mj-lt"/>
                <a:cs typeface="+mj-lt"/>
              </a:rPr>
              <a:t>Gross  </a:t>
            </a:r>
            <a:r>
              <a:rPr lang="en-US" sz="2400" dirty="0">
                <a:ea typeface="+mj-lt"/>
                <a:cs typeface="+mj-lt"/>
              </a:rPr>
              <a:t>numeric'</a:t>
            </a:r>
            <a:endParaRPr lang="en-US" sz="240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1716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screen&#10;&#10;Description automatically generated">
            <a:extLst>
              <a:ext uri="{FF2B5EF4-FFF2-40B4-BE49-F238E27FC236}">
                <a16:creationId xmlns:a16="http://schemas.microsoft.com/office/drawing/2014/main" id="{632D3C7D-8362-2E38-E961-B554F7976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288" y="1116458"/>
            <a:ext cx="9541097" cy="488783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27927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movie review&#10;&#10;Description automatically generated">
            <a:extLst>
              <a:ext uri="{FF2B5EF4-FFF2-40B4-BE49-F238E27FC236}">
                <a16:creationId xmlns:a16="http://schemas.microsoft.com/office/drawing/2014/main" id="{9433B610-C3F4-3F4F-5660-35411C03B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076" y="689677"/>
            <a:ext cx="9573295" cy="556968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12703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movie&#10;&#10;Description automatically generated">
            <a:extLst>
              <a:ext uri="{FF2B5EF4-FFF2-40B4-BE49-F238E27FC236}">
                <a16:creationId xmlns:a16="http://schemas.microsoft.com/office/drawing/2014/main" id="{6BF81841-B5E3-46ED-8261-AD44C6976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344" y="739261"/>
            <a:ext cx="9476703" cy="537392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3306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movie&#10;&#10;Description automatically generated">
            <a:extLst>
              <a:ext uri="{FF2B5EF4-FFF2-40B4-BE49-F238E27FC236}">
                <a16:creationId xmlns:a16="http://schemas.microsoft.com/office/drawing/2014/main" id="{A3BFD62E-2524-0D68-40AE-16415C88E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547" y="794639"/>
            <a:ext cx="9412438" cy="561733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41393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movie&#10;&#10;Description automatically generated">
            <a:extLst>
              <a:ext uri="{FF2B5EF4-FFF2-40B4-BE49-F238E27FC236}">
                <a16:creationId xmlns:a16="http://schemas.microsoft.com/office/drawing/2014/main" id="{9F8ADC9F-1F9D-AE92-1979-25225AAAE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006" y="761734"/>
            <a:ext cx="9154731" cy="558655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5506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012C-4C31-8E48-E330-D2D35481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1E338-D245-4D5B-D414-E190E030F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8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76F3-FE00-B21D-2CE5-FC9E3851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7A11-02EE-0BC1-8DA3-D050611CC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37257"/>
            <a:ext cx="8946541" cy="5011142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US" sz="1100" dirty="0">
                <a:solidFill>
                  <a:srgbClr val="3C4043"/>
                </a:solidFill>
                <a:ea typeface="+mj-lt"/>
                <a:cs typeface="+mj-lt"/>
              </a:rPr>
              <a:t>Data:-</a:t>
            </a:r>
            <a:endParaRPr lang="en-US" dirty="0"/>
          </a:p>
          <a:p>
            <a:r>
              <a:rPr lang="en-US" sz="6900" b="1" err="1">
                <a:ea typeface="+mj-lt"/>
                <a:cs typeface="+mj-lt"/>
              </a:rPr>
              <a:t>Poster_Link</a:t>
            </a:r>
            <a:r>
              <a:rPr lang="en-US" sz="6900">
                <a:ea typeface="+mj-lt"/>
                <a:cs typeface="+mj-lt"/>
              </a:rPr>
              <a:t> - Link of the poster that </a:t>
            </a:r>
            <a:r>
              <a:rPr lang="en-US" sz="6900" err="1">
                <a:ea typeface="+mj-lt"/>
                <a:cs typeface="+mj-lt"/>
              </a:rPr>
              <a:t>imdb</a:t>
            </a:r>
            <a:r>
              <a:rPr lang="en-US" sz="6900">
                <a:ea typeface="+mj-lt"/>
                <a:cs typeface="+mj-lt"/>
              </a:rPr>
              <a:t> using</a:t>
            </a:r>
            <a:endParaRPr lang="en-US" sz="6900" dirty="0"/>
          </a:p>
          <a:p>
            <a:r>
              <a:rPr lang="en-US" sz="6900" b="1" err="1">
                <a:ea typeface="+mj-lt"/>
                <a:cs typeface="+mj-lt"/>
              </a:rPr>
              <a:t>Series_Title</a:t>
            </a:r>
            <a:r>
              <a:rPr lang="en-US" sz="6900" dirty="0">
                <a:ea typeface="+mj-lt"/>
                <a:cs typeface="+mj-lt"/>
              </a:rPr>
              <a:t> = Name of the movie</a:t>
            </a:r>
            <a:endParaRPr lang="en-US" sz="6900" dirty="0"/>
          </a:p>
          <a:p>
            <a:r>
              <a:rPr lang="en-US" sz="6900" b="1" err="1">
                <a:ea typeface="+mj-lt"/>
                <a:cs typeface="+mj-lt"/>
              </a:rPr>
              <a:t>Released_Year</a:t>
            </a:r>
            <a:r>
              <a:rPr lang="en-US" sz="6900" dirty="0">
                <a:ea typeface="+mj-lt"/>
                <a:cs typeface="+mj-lt"/>
              </a:rPr>
              <a:t> - Year at which that movie released</a:t>
            </a:r>
            <a:endParaRPr lang="en-US" sz="6900" dirty="0"/>
          </a:p>
          <a:p>
            <a:r>
              <a:rPr lang="en-US" sz="6900" b="1" dirty="0">
                <a:ea typeface="+mj-lt"/>
                <a:cs typeface="+mj-lt"/>
              </a:rPr>
              <a:t>Certificate</a:t>
            </a:r>
            <a:r>
              <a:rPr lang="en-US" sz="6900" dirty="0">
                <a:ea typeface="+mj-lt"/>
                <a:cs typeface="+mj-lt"/>
              </a:rPr>
              <a:t> - Certificate earned by that movie</a:t>
            </a:r>
            <a:endParaRPr lang="en-US" sz="6900" dirty="0"/>
          </a:p>
          <a:p>
            <a:r>
              <a:rPr lang="en-US" sz="6900" b="1" dirty="0">
                <a:ea typeface="+mj-lt"/>
                <a:cs typeface="+mj-lt"/>
              </a:rPr>
              <a:t>Runtime</a:t>
            </a:r>
            <a:r>
              <a:rPr lang="en-US" sz="6900" dirty="0">
                <a:ea typeface="+mj-lt"/>
                <a:cs typeface="+mj-lt"/>
              </a:rPr>
              <a:t> - Total runtime of the movie</a:t>
            </a:r>
            <a:endParaRPr lang="en-US" sz="6900" dirty="0"/>
          </a:p>
          <a:p>
            <a:r>
              <a:rPr lang="en-US" sz="6900" b="1" dirty="0">
                <a:ea typeface="+mj-lt"/>
                <a:cs typeface="+mj-lt"/>
              </a:rPr>
              <a:t>Genre</a:t>
            </a:r>
            <a:r>
              <a:rPr lang="en-US" sz="6900" dirty="0">
                <a:ea typeface="+mj-lt"/>
                <a:cs typeface="+mj-lt"/>
              </a:rPr>
              <a:t> - Genre of the movie</a:t>
            </a:r>
            <a:endParaRPr lang="en-US" sz="6900" dirty="0"/>
          </a:p>
          <a:p>
            <a:r>
              <a:rPr lang="en-US" sz="6900" b="1" err="1">
                <a:ea typeface="+mj-lt"/>
                <a:cs typeface="+mj-lt"/>
              </a:rPr>
              <a:t>IMDB_Rating</a:t>
            </a:r>
            <a:r>
              <a:rPr lang="en-US" sz="6900" dirty="0">
                <a:ea typeface="+mj-lt"/>
                <a:cs typeface="+mj-lt"/>
              </a:rPr>
              <a:t> - Rating of the movie at IMDB site</a:t>
            </a:r>
            <a:endParaRPr lang="en-US" sz="6900" dirty="0"/>
          </a:p>
          <a:p>
            <a:r>
              <a:rPr lang="en-US" sz="6900" b="1" dirty="0">
                <a:ea typeface="+mj-lt"/>
                <a:cs typeface="+mj-lt"/>
              </a:rPr>
              <a:t>Overview</a:t>
            </a:r>
            <a:r>
              <a:rPr lang="en-US" sz="6900" dirty="0">
                <a:ea typeface="+mj-lt"/>
                <a:cs typeface="+mj-lt"/>
              </a:rPr>
              <a:t> - mini story/ summary</a:t>
            </a:r>
            <a:endParaRPr lang="en-US" sz="6900" dirty="0"/>
          </a:p>
          <a:p>
            <a:r>
              <a:rPr lang="en-US" sz="6900" b="1" err="1">
                <a:ea typeface="+mj-lt"/>
                <a:cs typeface="+mj-lt"/>
              </a:rPr>
              <a:t>Meta_score</a:t>
            </a:r>
            <a:r>
              <a:rPr lang="en-US" sz="6900" dirty="0">
                <a:ea typeface="+mj-lt"/>
                <a:cs typeface="+mj-lt"/>
              </a:rPr>
              <a:t> - Score earned by the movie</a:t>
            </a:r>
            <a:endParaRPr lang="en-US" sz="6900" dirty="0"/>
          </a:p>
          <a:p>
            <a:r>
              <a:rPr lang="en-US" sz="6900" b="1" dirty="0">
                <a:ea typeface="+mj-lt"/>
                <a:cs typeface="+mj-lt"/>
              </a:rPr>
              <a:t>Director</a:t>
            </a:r>
            <a:r>
              <a:rPr lang="en-US" sz="6900" dirty="0">
                <a:ea typeface="+mj-lt"/>
                <a:cs typeface="+mj-lt"/>
              </a:rPr>
              <a:t> - Name of the Director</a:t>
            </a:r>
            <a:endParaRPr lang="en-US" sz="6900" dirty="0"/>
          </a:p>
          <a:p>
            <a:r>
              <a:rPr lang="en-US" sz="6900" b="1" dirty="0">
                <a:ea typeface="+mj-lt"/>
                <a:cs typeface="+mj-lt"/>
              </a:rPr>
              <a:t>Star1,Star2,Star3,Star4</a:t>
            </a:r>
            <a:r>
              <a:rPr lang="en-US" sz="6900" dirty="0">
                <a:ea typeface="+mj-lt"/>
                <a:cs typeface="+mj-lt"/>
              </a:rPr>
              <a:t> - Name of the Stars</a:t>
            </a:r>
            <a:endParaRPr lang="en-US" sz="6900" dirty="0"/>
          </a:p>
          <a:p>
            <a:r>
              <a:rPr lang="en-US" sz="6900" b="1" err="1">
                <a:ea typeface="+mj-lt"/>
                <a:cs typeface="+mj-lt"/>
              </a:rPr>
              <a:t>No_of_votes</a:t>
            </a:r>
            <a:r>
              <a:rPr lang="en-US" sz="6900" dirty="0">
                <a:ea typeface="+mj-lt"/>
                <a:cs typeface="+mj-lt"/>
              </a:rPr>
              <a:t> - Total number of votes</a:t>
            </a:r>
            <a:endParaRPr lang="en-US" sz="6900" dirty="0"/>
          </a:p>
          <a:p>
            <a:r>
              <a:rPr lang="en-US" sz="6900" b="1" dirty="0">
                <a:ea typeface="+mj-lt"/>
                <a:cs typeface="+mj-lt"/>
              </a:rPr>
              <a:t>Gross</a:t>
            </a:r>
            <a:r>
              <a:rPr lang="en-US" sz="6900" dirty="0">
                <a:ea typeface="+mj-lt"/>
                <a:cs typeface="+mj-lt"/>
              </a:rPr>
              <a:t> - Money earned by that movie</a:t>
            </a:r>
            <a:endParaRPr lang="en-US" sz="6900" dirty="0"/>
          </a:p>
          <a:p>
            <a:endParaRPr lang="en-US" sz="6900" dirty="0"/>
          </a:p>
        </p:txBody>
      </p:sp>
    </p:spTree>
    <p:extLst>
      <p:ext uri="{BB962C8B-B14F-4D97-AF65-F5344CB8AC3E}">
        <p14:creationId xmlns:p14="http://schemas.microsoft.com/office/powerpoint/2010/main" val="340953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EDAE-127B-3842-C496-DF92A457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663"/>
          </a:xfrm>
        </p:spPr>
        <p:txBody>
          <a:bodyPr/>
          <a:lstStyle/>
          <a:p>
            <a:r>
              <a:rPr lang="en-US" b="1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42505-F952-464E-A233-145FFDF37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90918"/>
            <a:ext cx="8946541" cy="49574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j-lt"/>
                <a:cs typeface="+mj-lt"/>
              </a:rPr>
              <a:t>Analysis of the gross of a movie vs directors.</a:t>
            </a:r>
            <a:endParaRPr lang="en-US" sz="2400"/>
          </a:p>
          <a:p>
            <a:r>
              <a:rPr lang="en-US" sz="2400" dirty="0">
                <a:ea typeface="+mj-lt"/>
                <a:cs typeface="+mj-lt"/>
              </a:rPr>
              <a:t>Analysis of the gross of a movie vs different - different stars.</a:t>
            </a:r>
            <a:endParaRPr lang="en-US" sz="2400"/>
          </a:p>
          <a:p>
            <a:r>
              <a:rPr lang="en-US" sz="2400" dirty="0">
                <a:ea typeface="+mj-lt"/>
                <a:cs typeface="+mj-lt"/>
              </a:rPr>
              <a:t>Analysis of the </a:t>
            </a:r>
            <a:r>
              <a:rPr lang="en-US" sz="2400" err="1">
                <a:ea typeface="+mj-lt"/>
                <a:cs typeface="+mj-lt"/>
              </a:rPr>
              <a:t>No_of_votes</a:t>
            </a:r>
            <a:r>
              <a:rPr lang="en-US" sz="2400" dirty="0">
                <a:ea typeface="+mj-lt"/>
                <a:cs typeface="+mj-lt"/>
              </a:rPr>
              <a:t> of a movie vs directors.</a:t>
            </a:r>
            <a:endParaRPr lang="en-US" sz="2400"/>
          </a:p>
          <a:p>
            <a:r>
              <a:rPr lang="en-US" sz="2400" dirty="0">
                <a:ea typeface="+mj-lt"/>
                <a:cs typeface="+mj-lt"/>
              </a:rPr>
              <a:t>Analysis of the </a:t>
            </a:r>
            <a:r>
              <a:rPr lang="en-US" sz="2400" err="1">
                <a:ea typeface="+mj-lt"/>
                <a:cs typeface="+mj-lt"/>
              </a:rPr>
              <a:t>No_of_votes</a:t>
            </a:r>
            <a:r>
              <a:rPr lang="en-US" sz="2400" dirty="0">
                <a:ea typeface="+mj-lt"/>
                <a:cs typeface="+mj-lt"/>
              </a:rPr>
              <a:t> of a movie vs different - different stars.</a:t>
            </a:r>
            <a:endParaRPr lang="en-US" sz="2400"/>
          </a:p>
          <a:p>
            <a:r>
              <a:rPr lang="en-US" sz="2400" dirty="0">
                <a:ea typeface="+mj-lt"/>
                <a:cs typeface="+mj-lt"/>
              </a:rPr>
              <a:t>Which actor prefer which Genre more?</a:t>
            </a:r>
            <a:endParaRPr lang="en-US" sz="2400"/>
          </a:p>
          <a:p>
            <a:r>
              <a:rPr lang="en-US" sz="2400" dirty="0">
                <a:ea typeface="+mj-lt"/>
                <a:cs typeface="+mj-lt"/>
              </a:rPr>
              <a:t>Which combination of actors are getting good </a:t>
            </a:r>
            <a:r>
              <a:rPr lang="en-US" sz="2400" err="1">
                <a:ea typeface="+mj-lt"/>
                <a:cs typeface="+mj-lt"/>
              </a:rPr>
              <a:t>IMDB_Rating</a:t>
            </a:r>
            <a:r>
              <a:rPr lang="en-US" sz="2400" dirty="0">
                <a:ea typeface="+mj-lt"/>
                <a:cs typeface="+mj-lt"/>
              </a:rPr>
              <a:t> maximum time?</a:t>
            </a:r>
            <a:endParaRPr lang="en-US" sz="2400"/>
          </a:p>
          <a:p>
            <a:r>
              <a:rPr lang="en-US" sz="2400" dirty="0">
                <a:ea typeface="+mj-lt"/>
                <a:cs typeface="+mj-lt"/>
              </a:rPr>
              <a:t>Which combination of actors are getting good gross?</a:t>
            </a:r>
            <a:endParaRPr lang="en-US" sz="2400"/>
          </a:p>
          <a:p>
            <a:endParaRPr lang="en-US" sz="6900" dirty="0"/>
          </a:p>
        </p:txBody>
      </p:sp>
    </p:spTree>
    <p:extLst>
      <p:ext uri="{BB962C8B-B14F-4D97-AF65-F5344CB8AC3E}">
        <p14:creationId xmlns:p14="http://schemas.microsoft.com/office/powerpoint/2010/main" val="296653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059E-C168-B8BC-D678-7CFEF43A9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61116"/>
            <a:ext cx="8946541" cy="56872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latin typeface="Consolas"/>
              </a:rPr>
              <a:t>movie_data</a:t>
            </a:r>
            <a:r>
              <a:rPr lang="en-US" dirty="0">
                <a:solidFill>
                  <a:srgbClr val="BBBBBB"/>
                </a:solidFill>
                <a:latin typeface="Consolas"/>
              </a:rPr>
              <a:t> </a:t>
            </a:r>
            <a:r>
              <a:rPr lang="en-US">
                <a:solidFill>
                  <a:srgbClr val="055BE0"/>
                </a:solidFill>
                <a:latin typeface="Consolas"/>
              </a:rPr>
              <a:t>&lt;-</a:t>
            </a:r>
            <a:r>
              <a:rPr lang="en-US" dirty="0">
                <a:solidFill>
                  <a:srgbClr val="BBBBBB"/>
                </a:solidFill>
                <a:latin typeface="Consolas"/>
              </a:rPr>
              <a:t> </a:t>
            </a:r>
            <a:r>
              <a:rPr lang="en-US">
                <a:latin typeface="Consolas"/>
              </a:rPr>
              <a:t>read_csv(</a:t>
            </a:r>
            <a:r>
              <a:rPr lang="en-US">
                <a:solidFill>
                  <a:srgbClr val="BA2121"/>
                </a:solidFill>
                <a:latin typeface="Consolas"/>
              </a:rPr>
              <a:t>"/kaggle/input/imdb-dataset-of-top-1000-movies-and-tv-shows/imdb_top_1000.csv"</a:t>
            </a:r>
            <a:r>
              <a:rPr lang="en-US">
                <a:latin typeface="Consolas"/>
              </a:rPr>
              <a:t>)</a:t>
            </a:r>
            <a:r>
              <a:rPr lang="en-US" dirty="0">
                <a:latin typeface="Consolas"/>
              </a:rPr>
              <a:t>
</a:t>
            </a:r>
            <a:endParaRPr lang="en-US"/>
          </a:p>
          <a:p>
            <a:r>
              <a:rPr lang="en-US" b="1" dirty="0">
                <a:solidFill>
                  <a:srgbClr val="3C4043"/>
                </a:solidFill>
                <a:latin typeface="Consolas"/>
              </a:rPr>
              <a:t>Rows: </a:t>
            </a:r>
            <a:r>
              <a:rPr lang="en-US" dirty="0">
                <a:solidFill>
                  <a:srgbClr val="208FFB"/>
                </a:solidFill>
                <a:latin typeface="Consolas"/>
              </a:rPr>
              <a:t>1000</a:t>
            </a:r>
            <a:r>
              <a:rPr lang="en-US" dirty="0">
                <a:solidFill>
                  <a:srgbClr val="3C4043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3C4043"/>
                </a:solidFill>
                <a:latin typeface="Consolas"/>
              </a:rPr>
              <a:t>Columns: </a:t>
            </a:r>
            <a:r>
              <a:rPr lang="en-US" dirty="0">
                <a:solidFill>
                  <a:srgbClr val="208FFB"/>
                </a:solidFill>
                <a:latin typeface="Consolas"/>
              </a:rPr>
              <a:t>16</a:t>
            </a:r>
            <a:r>
              <a:rPr lang="en-US" dirty="0">
                <a:solidFill>
                  <a:srgbClr val="3C4043"/>
                </a:solidFill>
                <a:latin typeface="Consolas"/>
              </a:rPr>
              <a:t>
</a:t>
            </a:r>
            <a:r>
              <a:rPr lang="en-US" dirty="0">
                <a:solidFill>
                  <a:srgbClr val="60C6C8"/>
                </a:solidFill>
                <a:latin typeface="Consolas"/>
              </a:rPr>
              <a:t>──</a:t>
            </a:r>
            <a:r>
              <a:rPr lang="en-US" dirty="0">
                <a:solidFill>
                  <a:srgbClr val="3C4043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3C4043"/>
                </a:solidFill>
                <a:latin typeface="Consolas"/>
              </a:rPr>
              <a:t>Column specification</a:t>
            </a:r>
            <a:r>
              <a:rPr lang="en-US" dirty="0">
                <a:solidFill>
                  <a:srgbClr val="3C4043"/>
                </a:solidFill>
                <a:latin typeface="Consolas"/>
              </a:rPr>
              <a:t> </a:t>
            </a:r>
            <a:r>
              <a:rPr lang="en-US" dirty="0">
                <a:solidFill>
                  <a:srgbClr val="60C6C8"/>
                </a:solidFill>
                <a:latin typeface="Consolas"/>
              </a:rPr>
              <a:t>────────────────────────────────────────────────────────</a:t>
            </a:r>
            <a:r>
              <a:rPr lang="en-US" dirty="0">
                <a:solidFill>
                  <a:srgbClr val="3C4043"/>
                </a:solidFill>
                <a:latin typeface="Consolas"/>
              </a:rPr>
              <a:t>
</a:t>
            </a:r>
            <a:r>
              <a:rPr lang="en-US" b="1" dirty="0">
                <a:solidFill>
                  <a:srgbClr val="3C4043"/>
                </a:solidFill>
                <a:latin typeface="Consolas"/>
              </a:rPr>
              <a:t>Delimiter:</a:t>
            </a:r>
            <a:r>
              <a:rPr lang="en-US" dirty="0">
                <a:solidFill>
                  <a:srgbClr val="3C4043"/>
                </a:solidFill>
                <a:latin typeface="Consolas"/>
              </a:rPr>
              <a:t> ","
</a:t>
            </a:r>
            <a:r>
              <a:rPr lang="en-US" dirty="0">
                <a:solidFill>
                  <a:srgbClr val="E75C58"/>
                </a:solidFill>
                <a:latin typeface="Consolas"/>
              </a:rPr>
              <a:t>chr</a:t>
            </a:r>
            <a:r>
              <a:rPr lang="en-US" dirty="0">
                <a:solidFill>
                  <a:srgbClr val="3C4043"/>
                </a:solidFill>
                <a:latin typeface="Consolas"/>
              </a:rPr>
              <a:t> (12): </a:t>
            </a:r>
            <a:r>
              <a:rPr lang="en-US" err="1">
                <a:solidFill>
                  <a:srgbClr val="3C4043"/>
                </a:solidFill>
                <a:latin typeface="Consolas"/>
              </a:rPr>
              <a:t>Poster_Link</a:t>
            </a:r>
            <a:r>
              <a:rPr lang="en-US" dirty="0">
                <a:solidFill>
                  <a:srgbClr val="3C4043"/>
                </a:solidFill>
                <a:latin typeface="Consolas"/>
              </a:rPr>
              <a:t>, </a:t>
            </a:r>
            <a:r>
              <a:rPr lang="en-US" err="1">
                <a:solidFill>
                  <a:srgbClr val="3C4043"/>
                </a:solidFill>
                <a:latin typeface="Consolas"/>
              </a:rPr>
              <a:t>Series_Title</a:t>
            </a:r>
            <a:r>
              <a:rPr lang="en-US" dirty="0">
                <a:solidFill>
                  <a:srgbClr val="3C4043"/>
                </a:solidFill>
                <a:latin typeface="Consolas"/>
              </a:rPr>
              <a:t>, </a:t>
            </a:r>
            <a:r>
              <a:rPr lang="en-US" err="1">
                <a:solidFill>
                  <a:srgbClr val="3C4043"/>
                </a:solidFill>
                <a:latin typeface="Consolas"/>
              </a:rPr>
              <a:t>Released_Year, Certificate, Runtime, Ge...</a:t>
            </a:r>
            <a:r>
              <a:rPr lang="en-US" dirty="0">
                <a:solidFill>
                  <a:srgbClr val="3C4043"/>
                </a:solidFill>
                <a:latin typeface="Consolas"/>
              </a:rPr>
              <a:t>
</a:t>
            </a:r>
            <a:r>
              <a:rPr lang="en-US" err="1">
                <a:solidFill>
                  <a:srgbClr val="00A250"/>
                </a:solidFill>
                <a:latin typeface="Consolas"/>
              </a:rPr>
              <a:t>dbl</a:t>
            </a:r>
            <a:r>
              <a:rPr lang="en-US" dirty="0">
                <a:solidFill>
                  <a:srgbClr val="3C4043"/>
                </a:solidFill>
                <a:latin typeface="Consolas"/>
              </a:rPr>
              <a:t>  (3): </a:t>
            </a:r>
            <a:r>
              <a:rPr lang="en-US" err="1">
                <a:solidFill>
                  <a:srgbClr val="3C4043"/>
                </a:solidFill>
                <a:latin typeface="Consolas"/>
              </a:rPr>
              <a:t>IMDB_Rating</a:t>
            </a:r>
            <a:r>
              <a:rPr lang="en-US" dirty="0">
                <a:solidFill>
                  <a:srgbClr val="3C4043"/>
                </a:solidFill>
                <a:latin typeface="Consolas"/>
              </a:rPr>
              <a:t>, </a:t>
            </a:r>
            <a:r>
              <a:rPr lang="en-US" err="1">
                <a:solidFill>
                  <a:srgbClr val="3C4043"/>
                </a:solidFill>
                <a:latin typeface="Consolas"/>
              </a:rPr>
              <a:t>Meta_score</a:t>
            </a:r>
            <a:r>
              <a:rPr lang="en-US" dirty="0">
                <a:solidFill>
                  <a:srgbClr val="3C4043"/>
                </a:solidFill>
                <a:latin typeface="Consolas"/>
              </a:rPr>
              <a:t>, </a:t>
            </a:r>
            <a:r>
              <a:rPr lang="en-US" err="1">
                <a:solidFill>
                  <a:srgbClr val="3C4043"/>
                </a:solidFill>
                <a:latin typeface="Consolas"/>
              </a:rPr>
              <a:t>No_of_Votes</a:t>
            </a:r>
            <a:r>
              <a:rPr lang="en-US" dirty="0">
                <a:solidFill>
                  <a:srgbClr val="3C4043"/>
                </a:solidFill>
                <a:latin typeface="Consolas"/>
              </a:rPr>
              <a:t>
</a:t>
            </a:r>
            <a:r>
              <a:rPr lang="en-US" dirty="0">
                <a:solidFill>
                  <a:srgbClr val="00A250"/>
                </a:solidFill>
                <a:latin typeface="Consolas"/>
              </a:rPr>
              <a:t>num</a:t>
            </a:r>
            <a:r>
              <a:rPr lang="en-US" dirty="0">
                <a:solidFill>
                  <a:srgbClr val="3C4043"/>
                </a:solidFill>
                <a:latin typeface="Consolas"/>
              </a:rPr>
              <a:t>  (1): Gross
</a:t>
            </a:r>
            <a:r>
              <a:rPr lang="en-US" dirty="0">
                <a:solidFill>
                  <a:srgbClr val="60C6C8"/>
                </a:solidFill>
                <a:latin typeface="Consolas"/>
              </a:rPr>
              <a:t>ℹ</a:t>
            </a:r>
            <a:r>
              <a:rPr lang="en-US" dirty="0">
                <a:solidFill>
                  <a:srgbClr val="3C4043"/>
                </a:solidFill>
                <a:latin typeface="Consolas"/>
              </a:rPr>
              <a:t> Use `spec()` to retrieve the full column specification for this data.
</a:t>
            </a:r>
            <a:r>
              <a:rPr lang="en-US" dirty="0">
                <a:solidFill>
                  <a:srgbClr val="60C6C8"/>
                </a:solidFill>
                <a:latin typeface="Consolas"/>
              </a:rPr>
              <a:t>ℹ</a:t>
            </a:r>
            <a:r>
              <a:rPr lang="en-US" dirty="0">
                <a:solidFill>
                  <a:srgbClr val="3C4043"/>
                </a:solidFill>
                <a:latin typeface="Consolas"/>
              </a:rPr>
              <a:t> Specify the column types or set `</a:t>
            </a:r>
            <a:r>
              <a:rPr lang="en-US" err="1">
                <a:solidFill>
                  <a:srgbClr val="3C4043"/>
                </a:solidFill>
                <a:latin typeface="Consolas"/>
              </a:rPr>
              <a:t>show_col_types</a:t>
            </a:r>
            <a:r>
              <a:rPr lang="en-US" dirty="0">
                <a:solidFill>
                  <a:srgbClr val="3C4043"/>
                </a:solidFill>
                <a:latin typeface="Consolas"/>
              </a:rPr>
              <a:t> = FALSE` to quiet this message.</a:t>
            </a:r>
            <a:endParaRPr lang="en-US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8600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CA30F-ED0B-1697-CECE-43B35A015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73369"/>
            <a:ext cx="8946541" cy="477503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i="1" dirty="0">
                <a:latin typeface="Consolas"/>
              </a:rPr>
              <a:t>#Making a copy of the data</a:t>
            </a:r>
            <a:r>
              <a:rPr lang="en-US" sz="4800" dirty="0">
                <a:latin typeface="Consolas"/>
              </a:rPr>
              <a:t>
Analysis</a:t>
            </a:r>
            <a:r>
              <a:rPr lang="en-US" sz="4800" dirty="0">
                <a:solidFill>
                  <a:srgbClr val="BBBBBB"/>
                </a:solidFill>
                <a:latin typeface="Consolas"/>
              </a:rPr>
              <a:t> </a:t>
            </a:r>
            <a:r>
              <a:rPr lang="en-US" sz="4800" dirty="0">
                <a:solidFill>
                  <a:srgbClr val="055BE0"/>
                </a:solidFill>
                <a:latin typeface="Consolas"/>
              </a:rPr>
              <a:t>&lt;-</a:t>
            </a:r>
            <a:r>
              <a:rPr lang="en-US" sz="4800" dirty="0">
                <a:solidFill>
                  <a:srgbClr val="BBBBBB"/>
                </a:solidFill>
                <a:latin typeface="Consolas"/>
              </a:rPr>
              <a:t> </a:t>
            </a:r>
            <a:r>
              <a:rPr lang="en-US" sz="4800" err="1">
                <a:latin typeface="Consolas"/>
              </a:rPr>
              <a:t>movie_data</a:t>
            </a:r>
            <a:endParaRPr lang="en-US" sz="4800" dirty="0">
              <a:latin typeface="Consolas"/>
            </a:endParaRPr>
          </a:p>
          <a:p>
            <a:r>
              <a:rPr lang="en-US" sz="4800">
                <a:latin typeface="Consolas"/>
              </a:rPr>
              <a:t>dim(Analysis)</a:t>
            </a:r>
            <a:endParaRPr lang="en-US" sz="4800" dirty="0">
              <a:latin typeface="Consolas"/>
            </a:endParaRPr>
          </a:p>
          <a:p>
            <a:endParaRPr lang="en-US" sz="48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5695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40FE8CF-4525-F8CD-3B23-05E29D91F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753" y="835479"/>
            <a:ext cx="8822027" cy="50956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0628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A138767-695C-B1E1-0114-9B63E2CA7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316" y="785890"/>
            <a:ext cx="9154731" cy="531286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6862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1BB1C45-BFCA-A7CE-8673-40B7F5CCB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809" y="1031817"/>
            <a:ext cx="9143999" cy="478881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60983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</vt:lpstr>
      <vt:lpstr>IMDB score prediction for movies</vt:lpstr>
      <vt:lpstr>PowerPoint Presentation</vt:lpstr>
      <vt:lpstr>Content</vt:lpstr>
      <vt:lpstr>Inspiration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154</cp:revision>
  <dcterms:created xsi:type="dcterms:W3CDTF">2023-10-30T15:12:40Z</dcterms:created>
  <dcterms:modified xsi:type="dcterms:W3CDTF">2023-10-30T15:54:39Z</dcterms:modified>
</cp:coreProperties>
</file>