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69" r:id="rId3"/>
    <p:sldLayoutId id="2147484570" r:id="rId4"/>
    <p:sldLayoutId id="2147484571" r:id="rId5"/>
    <p:sldLayoutId id="2147484572" r:id="rId6"/>
    <p:sldLayoutId id="2147484573" r:id="rId7"/>
    <p:sldLayoutId id="2147484574" r:id="rId8"/>
    <p:sldLayoutId id="2147484575" r:id="rId9"/>
    <p:sldLayoutId id="2147484576" r:id="rId10"/>
    <p:sldLayoutId id="21474845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chemeClr val="tx1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chemeClr val="tx1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chemeClr val="tx1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chemeClr val="tx1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chemeClr val="tx1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chemeClr val="tx1"/>
                </a:solidFill>
                <a:latin typeface="Tahoma"/>
                <a:cs typeface="Tahoma"/>
              </a:rPr>
              <a:t>GAN</a:t>
            </a:r>
            <a:endParaRPr sz="540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4800600"/>
            <a:ext cx="42927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25" smtClean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endParaRPr sz="120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smtClean="0">
                <a:solidFill>
                  <a:schemeClr val="tx1"/>
                </a:solidFill>
                <a:latin typeface="Verdana"/>
                <a:cs typeface="Verdana"/>
              </a:rPr>
              <a:t>M POOVARASAN</a:t>
            </a:r>
            <a:endParaRPr lang="en-US" sz="1200" spc="-55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chemeClr val="tx1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chemeClr val="tx1"/>
                </a:solidFill>
                <a:latin typeface="Verdana"/>
                <a:cs typeface="Verdana"/>
              </a:rPr>
              <a:t>38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chemeClr val="tx1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Year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Technology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Chennai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chemeClr val="tx1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convergence: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dataset.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noise vectors.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discriminator: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loss.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weights.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Serialization: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chemeClr val="tx1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format.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Setup: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chemeClr val="tx1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libraries.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chemeClr val="tx1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chemeClr val="tx1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chemeClr val="tx1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chemeClr val="tx1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chemeClr val="tx1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chemeClr val="tx1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Django.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Serving: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chemeClr val="tx1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servers.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dynamically.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utilizing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possible.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Maintenance: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system.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chemeClr val="tx1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regular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updates.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Applications: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tx1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chemeClr val="tx1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tx1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chemeClr val="tx1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chemeClr val="tx1"/>
                </a:solidFill>
                <a:latin typeface="Verdana"/>
                <a:cs typeface="Verdana"/>
              </a:rPr>
              <a:t>platforms.</a:t>
            </a:r>
            <a:endParaRPr sz="12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text.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chemeClr val="tx1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chemeClr val="tx1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chemeClr val="tx1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domains.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applications.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425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smtClean="0">
                <a:solidFill>
                  <a:schemeClr val="tx1"/>
                </a:solidFill>
                <a:latin typeface="Verdana"/>
                <a:cs typeface="Verdana"/>
              </a:rPr>
              <a:t>Proposed</a:t>
            </a:r>
            <a:r>
              <a:rPr sz="2800" spc="-19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chemeClr val="tx1"/>
                </a:solidFill>
                <a:latin typeface="Verdana"/>
                <a:cs typeface="Verdana"/>
              </a:rPr>
              <a:t>System/Solution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chemeClr val="tx1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chemeClr val="tx1"/>
                </a:solidFill>
                <a:latin typeface="Verdana"/>
                <a:cs typeface="Verdana"/>
              </a:rPr>
              <a:t>Approach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chemeClr val="tx1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chemeClr val="tx1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Result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lang="en-US" sz="2800" spc="-45" dirty="0" smtClean="0">
                <a:solidFill>
                  <a:schemeClr val="tx1"/>
                </a:solidFill>
                <a:latin typeface="Verdana"/>
                <a:cs typeface="Verdana"/>
              </a:rPr>
              <a:t>Problem</a:t>
            </a:r>
            <a:r>
              <a:rPr lang="en-US" sz="2800" spc="-200" dirty="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Verdana"/>
                <a:cs typeface="Verdana"/>
              </a:rPr>
              <a:t>Statement</a:t>
            </a:r>
            <a:endParaRPr lang="en-US" sz="2800" dirty="0" smtClean="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smtClean="0">
                <a:solidFill>
                  <a:schemeClr val="tx1"/>
                </a:solidFill>
                <a:latin typeface="Verdana"/>
                <a:cs typeface="Verdana"/>
              </a:rPr>
              <a:t>Conclusion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chemeClr val="tx1"/>
                </a:solidFill>
                <a:latin typeface="Verdana"/>
                <a:cs typeface="Verdana"/>
              </a:rPr>
              <a:t>References</a:t>
            </a:r>
            <a:endParaRPr sz="2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quarter" idx="1"/>
          </p:nvPr>
        </p:nvSpPr>
        <p:spPr>
          <a:xfrm>
            <a:off x="816864" y="16002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latin typeface="Verdana"/>
                <a:cs typeface="Verdana"/>
              </a:rPr>
              <a:t>Identify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0" dirty="0">
                <a:latin typeface="Verdana"/>
                <a:cs typeface="Verdana"/>
              </a:rPr>
              <a:t>need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generating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realistic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data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for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various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applications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as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35" dirty="0"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latin typeface="Verdana"/>
                <a:cs typeface="Verdana"/>
              </a:rPr>
              <a:t>Gather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125" dirty="0">
                <a:latin typeface="Verdana"/>
                <a:cs typeface="Verdana"/>
              </a:rPr>
              <a:t>a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diverse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text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samples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covering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different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languages,</a:t>
            </a:r>
            <a:r>
              <a:rPr sz="1500" spc="-110" dirty="0">
                <a:latin typeface="Verdana"/>
                <a:cs typeface="Verdana"/>
              </a:rPr>
              <a:t> styles,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latin typeface="Verdana"/>
                <a:cs typeface="Verdana"/>
              </a:rPr>
              <a:t>Ensure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dataset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includes</a:t>
            </a:r>
            <a:r>
              <a:rPr sz="1500" spc="-1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variations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in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-85" dirty="0">
                <a:latin typeface="Verdana"/>
                <a:cs typeface="Verdana"/>
              </a:rPr>
              <a:t>stroke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75" dirty="0">
                <a:latin typeface="Verdana"/>
                <a:cs typeface="Verdana"/>
              </a:rPr>
              <a:t>thickness,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80" dirty="0">
                <a:latin typeface="Verdana"/>
                <a:cs typeface="Verdana"/>
              </a:rPr>
              <a:t>slant,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spatial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arrangement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capture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the </a:t>
            </a:r>
            <a:r>
              <a:rPr sz="1500" spc="-55" dirty="0">
                <a:latin typeface="Verdana"/>
                <a:cs typeface="Verdana"/>
              </a:rPr>
              <a:t>real-</a:t>
            </a:r>
            <a:r>
              <a:rPr sz="1500" spc="-30" dirty="0">
                <a:latin typeface="Verdana"/>
                <a:cs typeface="Verdana"/>
              </a:rPr>
              <a:t>world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latin typeface="Verdana"/>
                <a:cs typeface="Verdana"/>
              </a:rPr>
              <a:t>Normalize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size,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orientation,</a:t>
            </a:r>
            <a:r>
              <a:rPr sz="1500" spc="-17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contrast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the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handwritten</a:t>
            </a:r>
            <a:r>
              <a:rPr sz="1500" spc="-140" dirty="0">
                <a:latin typeface="Verdana"/>
                <a:cs typeface="Verdana"/>
              </a:rPr>
              <a:t> </a:t>
            </a:r>
            <a:r>
              <a:rPr sz="1500" spc="-60" dirty="0">
                <a:latin typeface="Verdana"/>
                <a:cs typeface="Verdana"/>
              </a:rPr>
              <a:t>text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images</a:t>
            </a:r>
            <a:r>
              <a:rPr sz="1500" spc="-1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to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ensure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consistency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latin typeface="Verdana"/>
                <a:cs typeface="Verdana"/>
              </a:rPr>
              <a:t>Optionally,</a:t>
            </a:r>
            <a:r>
              <a:rPr sz="1500" spc="-1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apply</a:t>
            </a:r>
            <a:r>
              <a:rPr sz="1500" spc="-13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data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augmentation</a:t>
            </a:r>
            <a:r>
              <a:rPr sz="1500" spc="-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techniques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such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as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50" dirty="0">
                <a:latin typeface="Verdana"/>
                <a:cs typeface="Verdana"/>
              </a:rPr>
              <a:t>rotation,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scaling,</a:t>
            </a:r>
            <a:r>
              <a:rPr sz="1500" spc="-15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cropping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chemeClr val="tx1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chemeClr val="tx1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transform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chemeClr val="tx1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chemeClr val="tx1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chemeClr val="tx1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chemeClr val="tx1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chemeClr val="tx1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chemeClr val="tx1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chemeClr val="tx1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5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chemeClr val="tx1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generator.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chemeClr val="tx1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manner.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samples.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chemeClr val="tx1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visual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quality.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chemeClr val="tx1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chemeClr val="tx1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robustness.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Optimization: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chemeClr val="tx1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performance.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Iterations: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OCR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augmentation.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chemeClr val="tx1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bandwidth.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time.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chemeClr val="tx1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chemeClr val="tx1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chemeClr val="tx1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cloud-based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chemeClr val="tx1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chemeClr val="tx1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tx1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chemeClr val="tx1"/>
                </a:solidFill>
                <a:latin typeface="Verdana"/>
                <a:cs typeface="Verdana"/>
              </a:rPr>
              <a:t>accommodate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800" spc="-114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mod</a:t>
            </a:r>
            <a:r>
              <a:rPr lang="en-US" sz="1800" dirty="0" smtClean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800" smtClean="0">
                <a:solidFill>
                  <a:schemeClr val="tx1"/>
                </a:solidFill>
                <a:latin typeface="Verdana"/>
                <a:cs typeface="Verdana"/>
              </a:rPr>
              <a:t>el</a:t>
            </a:r>
            <a:r>
              <a:rPr sz="1800" spc="-70" smtClean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size.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chemeClr val="tx1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chemeClr val="tx1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chemeClr val="tx1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chemeClr val="tx1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chemeClr val="tx1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tx1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storage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8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chemeClr val="tx1"/>
                </a:solidFill>
                <a:latin typeface="Verdana"/>
                <a:cs typeface="Verdana"/>
              </a:rPr>
              <a:t>Requirements:</a:t>
            </a:r>
            <a:endParaRPr sz="16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models.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chemeClr val="tx1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learning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operations.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chemeClr val="tx1"/>
                </a:solidFill>
                <a:latin typeface="Verdana"/>
                <a:cs typeface="Verdana"/>
              </a:rPr>
              <a:t>code.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chemeClr val="tx1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chemeClr val="tx1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chemeClr val="tx1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software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environments.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chemeClr val="tx1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chemeClr val="tx1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images.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chemeClr val="tx1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chemeClr val="tx1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collaboration.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chemeClr val="tx1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chemeClr val="tx1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chemeClr val="tx1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chemeClr val="tx1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chemeClr val="tx1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chemeClr val="tx1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chemeClr val="tx1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Verdana"/>
                <a:cs typeface="Verdana"/>
              </a:rPr>
              <a:t>training.</a:t>
            </a:r>
            <a:endParaRPr sz="1400">
              <a:solidFill>
                <a:schemeClr val="tx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</TotalTime>
  <Words>1210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CONCLUSION</vt:lpstr>
      <vt:lpstr>RESULT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2024-04-02T08:21:10Z</dcterms:created>
  <dcterms:modified xsi:type="dcterms:W3CDTF">2024-04-05T05:30:50Z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