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70" r:id="rId5"/>
    <p:sldId id="271" r:id="rId6"/>
    <p:sldId id="269" r:id="rId7"/>
    <p:sldId id="261" r:id="rId8"/>
    <p:sldId id="268" r:id="rId9"/>
    <p:sldId id="262" r:id="rId10"/>
    <p:sldId id="267" r:id="rId11"/>
    <p:sldId id="263" r:id="rId12"/>
    <p:sldId id="264" r:id="rId13"/>
    <p:sldId id="265" r:id="rId14"/>
    <p:sldId id="266" r:id="rId15"/>
    <p:sldId id="258" r:id="rId16"/>
    <p:sldId id="259" r:id="rId17"/>
    <p:sldId id="260" r:id="rId18"/>
  </p:sldIdLst>
  <p:sldSz cx="14630400" cy="8229600"/>
  <p:notesSz cx="8229600" cy="146304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Montserrat Medium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29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55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6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1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04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55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0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81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0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9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64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8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2541508"/>
            <a:ext cx="7645479" cy="2140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Bridging the Gap: Connecting Alumni and Students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49260" y="5003244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Alumni want to support students. But no platform exists for this. Our app solves this.</a:t>
            </a:r>
            <a:endParaRPr lang="en-US" sz="1650" dirty="0"/>
          </a:p>
        </p:txBody>
      </p:sp>
      <p:sp>
        <p:nvSpPr>
          <p:cNvPr id="5" name="Rectangle 4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64" y="980637"/>
            <a:ext cx="12870071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6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43" y="1190217"/>
            <a:ext cx="12993913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01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17" y="1204506"/>
            <a:ext cx="13012966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4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43" y="1223559"/>
            <a:ext cx="12993913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24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64" y="1156874"/>
            <a:ext cx="12870071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9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6488" y="1211104"/>
            <a:ext cx="7565827" cy="666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Key Features and Innovations</a:t>
            </a:r>
            <a:endParaRPr lang="en-US" sz="4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488" y="2177891"/>
            <a:ext cx="500063" cy="5000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86488" y="2927985"/>
            <a:ext cx="2414588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Student-Alumni Matching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6186488" y="3714750"/>
            <a:ext cx="2414588" cy="960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Connects students with  alumni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1106" y="2177891"/>
            <a:ext cx="500063" cy="5000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51106" y="2927985"/>
            <a:ext cx="2414588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Discussion Forums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8851106" y="3714750"/>
            <a:ext cx="2414588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Engage in topical conversations.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5725" y="2177891"/>
            <a:ext cx="500063" cy="50006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15725" y="2927985"/>
            <a:ext cx="2414588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Event Announcements</a:t>
            </a:r>
            <a:endParaRPr lang="en-US" sz="2100" dirty="0"/>
          </a:p>
        </p:txBody>
      </p:sp>
      <p:sp>
        <p:nvSpPr>
          <p:cNvPr id="12" name="Text 6"/>
          <p:cNvSpPr/>
          <p:nvPr/>
        </p:nvSpPr>
        <p:spPr>
          <a:xfrm>
            <a:off x="11515725" y="3714750"/>
            <a:ext cx="2414588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Stay updated on networking events.</a:t>
            </a:r>
            <a:endParaRPr lang="en-US" sz="15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488" y="5174932"/>
            <a:ext cx="500063" cy="50006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186488" y="5925026"/>
            <a:ext cx="2414588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Resource Sharing</a:t>
            </a:r>
            <a:endParaRPr lang="en-US" sz="2100" dirty="0"/>
          </a:p>
        </p:txBody>
      </p:sp>
      <p:sp>
        <p:nvSpPr>
          <p:cNvPr id="15" name="Text 8"/>
          <p:cNvSpPr/>
          <p:nvPr/>
        </p:nvSpPr>
        <p:spPr>
          <a:xfrm>
            <a:off x="6186488" y="6378416"/>
            <a:ext cx="2414588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Access valuable educational materials.</a:t>
            </a:r>
            <a:endParaRPr lang="en-US" sz="1550" dirty="0"/>
          </a:p>
        </p:txBody>
      </p:sp>
      <p:sp>
        <p:nvSpPr>
          <p:cNvPr id="16" name="Rectangle 15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579013"/>
            <a:ext cx="6923723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Challenges and Solutions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382774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Challenges Faced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4398645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Data privacy concerns.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49260" y="4815959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Secure user authentication.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49260" y="5233273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Ensuring user engagement.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583924" y="382774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Our Solutions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83924" y="4398645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JWT for secure login.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583924" y="4815959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Role-based access control.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583924" y="5233273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Interactive UI/UX design.</a:t>
            </a:r>
            <a:endParaRPr lang="en-US" sz="1650" dirty="0"/>
          </a:p>
        </p:txBody>
      </p:sp>
      <p:sp>
        <p:nvSpPr>
          <p:cNvPr id="11" name="Rectangle 10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1028343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Future Scope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260" y="2062996"/>
            <a:ext cx="1070491" cy="128456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3826" y="2277070"/>
            <a:ext cx="3433882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Real-time Video Sessions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033826" y="2762250"/>
            <a:ext cx="6360914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Instant, face-to-face mentorship.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260" y="3347561"/>
            <a:ext cx="1070491" cy="128456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33826" y="3561636"/>
            <a:ext cx="3693914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AI-based Mentor Matching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033826" y="4046815"/>
            <a:ext cx="6360914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Smarter, personalized connections.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260" y="4632127"/>
            <a:ext cx="1070491" cy="128456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33826" y="484620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Mobile Support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033826" y="5331381"/>
            <a:ext cx="6360914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Access on the go with dedicated apps.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60" y="5916692"/>
            <a:ext cx="1070491" cy="128456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033826" y="6130766"/>
            <a:ext cx="4405908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University Database Integration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033826" y="6615946"/>
            <a:ext cx="6360914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Seamless data synchronization.</a:t>
            </a:r>
            <a:endParaRPr lang="en-US" sz="1650" dirty="0"/>
          </a:p>
        </p:txBody>
      </p:sp>
      <p:sp>
        <p:nvSpPr>
          <p:cNvPr id="16" name="Rectangle 15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796052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Introducing Our Web Solution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35660" y="2544247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5" name="Text 2"/>
          <p:cNvSpPr/>
          <p:nvPr/>
        </p:nvSpPr>
        <p:spPr>
          <a:xfrm>
            <a:off x="6931462" y="2617827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MERN Stack App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31462" y="3103007"/>
            <a:ext cx="6949678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Built with MongoDB, Express, React, Node.js.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6235660" y="3873579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8" name="Text 5"/>
          <p:cNvSpPr/>
          <p:nvPr/>
        </p:nvSpPr>
        <p:spPr>
          <a:xfrm>
            <a:off x="6931462" y="3947160"/>
            <a:ext cx="396073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Connects Alumni &amp; Students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931462" y="4432340"/>
            <a:ext cx="6949678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 centralized platform for interaction.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35660" y="5202912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11" name="Text 8"/>
          <p:cNvSpPr/>
          <p:nvPr/>
        </p:nvSpPr>
        <p:spPr>
          <a:xfrm>
            <a:off x="6931462" y="5276493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Enables Mentorship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31462" y="5761673"/>
            <a:ext cx="6949678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Facilitates guidance and support.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6235660" y="6532245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14" name="Text 11"/>
          <p:cNvSpPr/>
          <p:nvPr/>
        </p:nvSpPr>
        <p:spPr>
          <a:xfrm>
            <a:off x="6931462" y="6605826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Knowledge Sharing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31462" y="7091005"/>
            <a:ext cx="6949678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Promotes collaboration and learning.</a:t>
            </a:r>
            <a:endParaRPr lang="en-US" sz="1650" dirty="0"/>
          </a:p>
        </p:txBody>
      </p:sp>
      <p:sp>
        <p:nvSpPr>
          <p:cNvPr id="16" name="Rectangle 15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17" y="1209269"/>
            <a:ext cx="13012966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6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64" y="1190217"/>
            <a:ext cx="12870071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17" y="1237848"/>
            <a:ext cx="13012966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89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401" y="1171164"/>
            <a:ext cx="12879597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64" y="1204506"/>
            <a:ext cx="12955526" cy="585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6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64" y="1199743"/>
            <a:ext cx="12870071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2767310" y="7715250"/>
            <a:ext cx="1771650" cy="400050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17" y="1185453"/>
            <a:ext cx="13012966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1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183</Words>
  <Application>Microsoft Office PowerPoint</Application>
  <PresentationFormat>Custom</PresentationFormat>
  <Paragraphs>55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Brygada 1918 Bold</vt:lpstr>
      <vt:lpstr>Arial</vt:lpstr>
      <vt:lpstr>Calibri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Sakshi</cp:lastModifiedBy>
  <cp:revision>3</cp:revision>
  <dcterms:created xsi:type="dcterms:W3CDTF">2025-06-14T17:23:37Z</dcterms:created>
  <dcterms:modified xsi:type="dcterms:W3CDTF">2025-06-15T04:52:55Z</dcterms:modified>
</cp:coreProperties>
</file>