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9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8999538"/>
  <p:notesSz cx="6858000" cy="9144000"/>
  <p:embeddedFontLst>
    <p:embeddedFont>
      <p:font typeface="Roboto Condensed Light" panose="02000000000000000000" pitchFamily="2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 Semibold" panose="020B0706030804020204" pitchFamily="34" charset="0"/>
      <p:bold r:id="rId23"/>
      <p:boldItalic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Roboto Slab" pitchFamily="2" charset="0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CE1"/>
    <a:srgbClr val="BFAB74"/>
    <a:srgbClr val="8BC2CB"/>
    <a:srgbClr val="59A276"/>
    <a:srgbClr val="EF7F1A"/>
    <a:srgbClr val="7AB850"/>
    <a:srgbClr val="BF9000"/>
    <a:srgbClr val="143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1DBDC-5560-435C-9FDC-998D7A28D393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BB99A-E332-4C75-A891-653361451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5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9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2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7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4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0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7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0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4EBD-6658-4EBF-959F-8381DD0010E6}" type="datetimeFigureOut">
              <a:rPr lang="en-IN" smtClean="0"/>
              <a:t>06-07-2015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13EF-22B2-4CBE-8B6D-E4851114A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069330"/>
            <a:ext cx="12192000" cy="293020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14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2392998"/>
            <a:ext cx="12192000" cy="3676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1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5890" y="235036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Global Archives</a:t>
            </a:r>
            <a:endParaRPr lang="en-IN" sz="2400" dirty="0"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55567" y="1919512"/>
            <a:ext cx="880866" cy="1047925"/>
            <a:chOff x="5655567" y="1919512"/>
            <a:chExt cx="880866" cy="1047925"/>
          </a:xfrm>
        </p:grpSpPr>
        <p:sp>
          <p:nvSpPr>
            <p:cNvPr id="63" name="Freeform 62"/>
            <p:cNvSpPr/>
            <p:nvPr/>
          </p:nvSpPr>
          <p:spPr>
            <a:xfrm>
              <a:off x="5655567" y="1919512"/>
              <a:ext cx="880866" cy="1047925"/>
            </a:xfrm>
            <a:custGeom>
              <a:avLst/>
              <a:gdLst>
                <a:gd name="connsiteX0" fmla="*/ 0 w 2068830"/>
                <a:gd name="connsiteY0" fmla="*/ 400050 h 1200150"/>
                <a:gd name="connsiteX1" fmla="*/ 0 w 2068830"/>
                <a:gd name="connsiteY1" fmla="*/ 800100 h 1200150"/>
                <a:gd name="connsiteX2" fmla="*/ 1005840 w 2068830"/>
                <a:gd name="connsiteY2" fmla="*/ 1200150 h 1200150"/>
                <a:gd name="connsiteX3" fmla="*/ 2068830 w 2068830"/>
                <a:gd name="connsiteY3" fmla="*/ 800100 h 1200150"/>
                <a:gd name="connsiteX4" fmla="*/ 2068830 w 2068830"/>
                <a:gd name="connsiteY4" fmla="*/ 411480 h 1200150"/>
                <a:gd name="connsiteX5" fmla="*/ 1028700 w 2068830"/>
                <a:gd name="connsiteY5" fmla="*/ 0 h 1200150"/>
                <a:gd name="connsiteX6" fmla="*/ 0 w 2068830"/>
                <a:gd name="connsiteY6" fmla="*/ 400050 h 1200150"/>
                <a:gd name="connsiteX0" fmla="*/ 0 w 2068830"/>
                <a:gd name="connsiteY0" fmla="*/ 400050 h 1193007"/>
                <a:gd name="connsiteX1" fmla="*/ 0 w 2068830"/>
                <a:gd name="connsiteY1" fmla="*/ 800100 h 1193007"/>
                <a:gd name="connsiteX2" fmla="*/ 1032034 w 2068830"/>
                <a:gd name="connsiteY2" fmla="*/ 1193007 h 1193007"/>
                <a:gd name="connsiteX3" fmla="*/ 2068830 w 2068830"/>
                <a:gd name="connsiteY3" fmla="*/ 800100 h 1193007"/>
                <a:gd name="connsiteX4" fmla="*/ 2068830 w 2068830"/>
                <a:gd name="connsiteY4" fmla="*/ 411480 h 1193007"/>
                <a:gd name="connsiteX5" fmla="*/ 1028700 w 2068830"/>
                <a:gd name="connsiteY5" fmla="*/ 0 h 1193007"/>
                <a:gd name="connsiteX6" fmla="*/ 0 w 2068830"/>
                <a:gd name="connsiteY6" fmla="*/ 400050 h 1193007"/>
                <a:gd name="connsiteX0" fmla="*/ 0 w 2068830"/>
                <a:gd name="connsiteY0" fmla="*/ 1671007 h 2463964"/>
                <a:gd name="connsiteX1" fmla="*/ 0 w 2068830"/>
                <a:gd name="connsiteY1" fmla="*/ 2071057 h 2463964"/>
                <a:gd name="connsiteX2" fmla="*/ 1032034 w 2068830"/>
                <a:gd name="connsiteY2" fmla="*/ 2463964 h 2463964"/>
                <a:gd name="connsiteX3" fmla="*/ 2068830 w 2068830"/>
                <a:gd name="connsiteY3" fmla="*/ 2071057 h 2463964"/>
                <a:gd name="connsiteX4" fmla="*/ 2068830 w 2068830"/>
                <a:gd name="connsiteY4" fmla="*/ 1682437 h 2463964"/>
                <a:gd name="connsiteX5" fmla="*/ 1019354 w 2068830"/>
                <a:gd name="connsiteY5" fmla="*/ 0 h 2463964"/>
                <a:gd name="connsiteX6" fmla="*/ 0 w 2068830"/>
                <a:gd name="connsiteY6" fmla="*/ 1671007 h 2463964"/>
                <a:gd name="connsiteX0" fmla="*/ 0 w 2068830"/>
                <a:gd name="connsiteY0" fmla="*/ 1671007 h 2463964"/>
                <a:gd name="connsiteX1" fmla="*/ 0 w 2068830"/>
                <a:gd name="connsiteY1" fmla="*/ 2071057 h 2463964"/>
                <a:gd name="connsiteX2" fmla="*/ 1032034 w 2068830"/>
                <a:gd name="connsiteY2" fmla="*/ 2463964 h 2463964"/>
                <a:gd name="connsiteX3" fmla="*/ 2068830 w 2068830"/>
                <a:gd name="connsiteY3" fmla="*/ 2071057 h 2463964"/>
                <a:gd name="connsiteX4" fmla="*/ 2059485 w 2068830"/>
                <a:gd name="connsiteY4" fmla="*/ 710529 h 2463964"/>
                <a:gd name="connsiteX5" fmla="*/ 1019354 w 2068830"/>
                <a:gd name="connsiteY5" fmla="*/ 0 h 2463964"/>
                <a:gd name="connsiteX6" fmla="*/ 0 w 2068830"/>
                <a:gd name="connsiteY6" fmla="*/ 1671007 h 2463964"/>
                <a:gd name="connsiteX0" fmla="*/ 18691 w 2068830"/>
                <a:gd name="connsiteY0" fmla="*/ 699100 h 2463964"/>
                <a:gd name="connsiteX1" fmla="*/ 0 w 2068830"/>
                <a:gd name="connsiteY1" fmla="*/ 2071057 h 2463964"/>
                <a:gd name="connsiteX2" fmla="*/ 1032034 w 2068830"/>
                <a:gd name="connsiteY2" fmla="*/ 2463964 h 2463964"/>
                <a:gd name="connsiteX3" fmla="*/ 2068830 w 2068830"/>
                <a:gd name="connsiteY3" fmla="*/ 2071057 h 2463964"/>
                <a:gd name="connsiteX4" fmla="*/ 2059485 w 2068830"/>
                <a:gd name="connsiteY4" fmla="*/ 710529 h 2463964"/>
                <a:gd name="connsiteX5" fmla="*/ 1019354 w 2068830"/>
                <a:gd name="connsiteY5" fmla="*/ 0 h 2463964"/>
                <a:gd name="connsiteX6" fmla="*/ 18691 w 2068830"/>
                <a:gd name="connsiteY6" fmla="*/ 699100 h 2463964"/>
                <a:gd name="connsiteX0" fmla="*/ 0 w 2071164"/>
                <a:gd name="connsiteY0" fmla="*/ 706108 h 2463964"/>
                <a:gd name="connsiteX1" fmla="*/ 2334 w 2071164"/>
                <a:gd name="connsiteY1" fmla="*/ 2071057 h 2463964"/>
                <a:gd name="connsiteX2" fmla="*/ 1034368 w 2071164"/>
                <a:gd name="connsiteY2" fmla="*/ 2463964 h 2463964"/>
                <a:gd name="connsiteX3" fmla="*/ 2071164 w 2071164"/>
                <a:gd name="connsiteY3" fmla="*/ 2071057 h 2463964"/>
                <a:gd name="connsiteX4" fmla="*/ 2061819 w 2071164"/>
                <a:gd name="connsiteY4" fmla="*/ 710529 h 2463964"/>
                <a:gd name="connsiteX5" fmla="*/ 1021688 w 2071164"/>
                <a:gd name="connsiteY5" fmla="*/ 0 h 2463964"/>
                <a:gd name="connsiteX6" fmla="*/ 0 w 2071164"/>
                <a:gd name="connsiteY6" fmla="*/ 706108 h 24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1164" h="2463964">
                  <a:moveTo>
                    <a:pt x="0" y="706108"/>
                  </a:moveTo>
                  <a:lnTo>
                    <a:pt x="2334" y="2071057"/>
                  </a:lnTo>
                  <a:lnTo>
                    <a:pt x="1034368" y="2463964"/>
                  </a:lnTo>
                  <a:lnTo>
                    <a:pt x="2071164" y="2071057"/>
                  </a:lnTo>
                  <a:lnTo>
                    <a:pt x="2061819" y="710529"/>
                  </a:lnTo>
                  <a:lnTo>
                    <a:pt x="1021688" y="0"/>
                  </a:lnTo>
                  <a:lnTo>
                    <a:pt x="0" y="7061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742623" y="2136449"/>
              <a:ext cx="706755" cy="741698"/>
              <a:chOff x="8872897" y="2355077"/>
              <a:chExt cx="2080260" cy="2183110"/>
            </a:xfrm>
            <a:solidFill>
              <a:srgbClr val="BDDCE1"/>
            </a:solidFill>
          </p:grpSpPr>
          <p:sp>
            <p:nvSpPr>
              <p:cNvPr id="8" name="Freeform 7"/>
              <p:cNvSpPr/>
              <p:nvPr/>
            </p:nvSpPr>
            <p:spPr>
              <a:xfrm>
                <a:off x="8878613" y="2355077"/>
                <a:ext cx="2068831" cy="1193008"/>
              </a:xfrm>
              <a:custGeom>
                <a:avLst/>
                <a:gdLst>
                  <a:gd name="connsiteX0" fmla="*/ 0 w 2068830"/>
                  <a:gd name="connsiteY0" fmla="*/ 400050 h 1200150"/>
                  <a:gd name="connsiteX1" fmla="*/ 0 w 2068830"/>
                  <a:gd name="connsiteY1" fmla="*/ 800100 h 1200150"/>
                  <a:gd name="connsiteX2" fmla="*/ 1005840 w 2068830"/>
                  <a:gd name="connsiteY2" fmla="*/ 1200150 h 1200150"/>
                  <a:gd name="connsiteX3" fmla="*/ 2068830 w 2068830"/>
                  <a:gd name="connsiteY3" fmla="*/ 800100 h 1200150"/>
                  <a:gd name="connsiteX4" fmla="*/ 2068830 w 2068830"/>
                  <a:gd name="connsiteY4" fmla="*/ 411480 h 1200150"/>
                  <a:gd name="connsiteX5" fmla="*/ 1028700 w 2068830"/>
                  <a:gd name="connsiteY5" fmla="*/ 0 h 1200150"/>
                  <a:gd name="connsiteX6" fmla="*/ 0 w 2068830"/>
                  <a:gd name="connsiteY6" fmla="*/ 400050 h 1200150"/>
                  <a:gd name="connsiteX0" fmla="*/ 0 w 2068830"/>
                  <a:gd name="connsiteY0" fmla="*/ 400050 h 1193007"/>
                  <a:gd name="connsiteX1" fmla="*/ 0 w 2068830"/>
                  <a:gd name="connsiteY1" fmla="*/ 800100 h 1193007"/>
                  <a:gd name="connsiteX2" fmla="*/ 1032034 w 2068830"/>
                  <a:gd name="connsiteY2" fmla="*/ 1193007 h 1193007"/>
                  <a:gd name="connsiteX3" fmla="*/ 2068830 w 2068830"/>
                  <a:gd name="connsiteY3" fmla="*/ 800100 h 1193007"/>
                  <a:gd name="connsiteX4" fmla="*/ 2068830 w 2068830"/>
                  <a:gd name="connsiteY4" fmla="*/ 411480 h 1193007"/>
                  <a:gd name="connsiteX5" fmla="*/ 1028700 w 2068830"/>
                  <a:gd name="connsiteY5" fmla="*/ 0 h 1193007"/>
                  <a:gd name="connsiteX6" fmla="*/ 0 w 2068830"/>
                  <a:gd name="connsiteY6" fmla="*/ 400050 h 119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8830" h="1193007">
                    <a:moveTo>
                      <a:pt x="0" y="400050"/>
                    </a:moveTo>
                    <a:lnTo>
                      <a:pt x="0" y="800100"/>
                    </a:lnTo>
                    <a:lnTo>
                      <a:pt x="1032034" y="1193007"/>
                    </a:lnTo>
                    <a:lnTo>
                      <a:pt x="2068830" y="800100"/>
                    </a:lnTo>
                    <a:lnTo>
                      <a:pt x="2068830" y="411480"/>
                    </a:lnTo>
                    <a:lnTo>
                      <a:pt x="1028700" y="0"/>
                    </a:lnTo>
                    <a:lnTo>
                      <a:pt x="0" y="4000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72897" y="3246120"/>
                <a:ext cx="2080260" cy="800100"/>
              </a:xfrm>
              <a:custGeom>
                <a:avLst/>
                <a:gdLst>
                  <a:gd name="connsiteX0" fmla="*/ 0 w 2080260"/>
                  <a:gd name="connsiteY0" fmla="*/ 0 h 800100"/>
                  <a:gd name="connsiteX1" fmla="*/ 0 w 2080260"/>
                  <a:gd name="connsiteY1" fmla="*/ 388620 h 800100"/>
                  <a:gd name="connsiteX2" fmla="*/ 1040130 w 2080260"/>
                  <a:gd name="connsiteY2" fmla="*/ 800100 h 800100"/>
                  <a:gd name="connsiteX3" fmla="*/ 2080260 w 2080260"/>
                  <a:gd name="connsiteY3" fmla="*/ 422910 h 800100"/>
                  <a:gd name="connsiteX4" fmla="*/ 2080260 w 2080260"/>
                  <a:gd name="connsiteY4" fmla="*/ 11430 h 800100"/>
                  <a:gd name="connsiteX5" fmla="*/ 1040130 w 2080260"/>
                  <a:gd name="connsiteY5" fmla="*/ 400050 h 800100"/>
                  <a:gd name="connsiteX6" fmla="*/ 0 w 2080260"/>
                  <a:gd name="connsiteY6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0260" h="800100">
                    <a:moveTo>
                      <a:pt x="0" y="0"/>
                    </a:moveTo>
                    <a:lnTo>
                      <a:pt x="0" y="388620"/>
                    </a:lnTo>
                    <a:lnTo>
                      <a:pt x="1040130" y="800100"/>
                    </a:lnTo>
                    <a:lnTo>
                      <a:pt x="2080260" y="422910"/>
                    </a:lnTo>
                    <a:lnTo>
                      <a:pt x="2080260" y="11430"/>
                    </a:lnTo>
                    <a:lnTo>
                      <a:pt x="1040130" y="4000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8872897" y="3738087"/>
                <a:ext cx="2080260" cy="800100"/>
              </a:xfrm>
              <a:custGeom>
                <a:avLst/>
                <a:gdLst>
                  <a:gd name="connsiteX0" fmla="*/ 0 w 2080260"/>
                  <a:gd name="connsiteY0" fmla="*/ 0 h 800100"/>
                  <a:gd name="connsiteX1" fmla="*/ 0 w 2080260"/>
                  <a:gd name="connsiteY1" fmla="*/ 388620 h 800100"/>
                  <a:gd name="connsiteX2" fmla="*/ 1040130 w 2080260"/>
                  <a:gd name="connsiteY2" fmla="*/ 800100 h 800100"/>
                  <a:gd name="connsiteX3" fmla="*/ 2080260 w 2080260"/>
                  <a:gd name="connsiteY3" fmla="*/ 422910 h 800100"/>
                  <a:gd name="connsiteX4" fmla="*/ 2080260 w 2080260"/>
                  <a:gd name="connsiteY4" fmla="*/ 11430 h 800100"/>
                  <a:gd name="connsiteX5" fmla="*/ 1040130 w 2080260"/>
                  <a:gd name="connsiteY5" fmla="*/ 400050 h 800100"/>
                  <a:gd name="connsiteX6" fmla="*/ 0 w 2080260"/>
                  <a:gd name="connsiteY6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0260" h="800100">
                    <a:moveTo>
                      <a:pt x="0" y="0"/>
                    </a:moveTo>
                    <a:lnTo>
                      <a:pt x="0" y="388620"/>
                    </a:lnTo>
                    <a:lnTo>
                      <a:pt x="1040130" y="800100"/>
                    </a:lnTo>
                    <a:lnTo>
                      <a:pt x="2080260" y="422910"/>
                    </a:lnTo>
                    <a:lnTo>
                      <a:pt x="2080260" y="11430"/>
                    </a:lnTo>
                    <a:lnTo>
                      <a:pt x="1040130" y="4000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6651264" y="2855287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User Login</a:t>
            </a:r>
            <a:endParaRPr lang="en-IN" sz="2000" dirty="0"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764893" y="3546052"/>
            <a:ext cx="2979307" cy="466378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/>
          <p:cNvSpPr txBox="1"/>
          <p:nvPr/>
        </p:nvSpPr>
        <p:spPr>
          <a:xfrm>
            <a:off x="6668147" y="3640742"/>
            <a:ext cx="995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User Name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68147" y="4246553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Password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70" y="2560753"/>
            <a:ext cx="3324825" cy="3371599"/>
          </a:xfrm>
          <a:prstGeom prst="rect">
            <a:avLst/>
          </a:prstGeom>
        </p:spPr>
      </p:pic>
      <p:sp>
        <p:nvSpPr>
          <p:cNvPr id="95" name="Rounded Rectangle 94"/>
          <p:cNvSpPr/>
          <p:nvPr/>
        </p:nvSpPr>
        <p:spPr>
          <a:xfrm>
            <a:off x="7764893" y="4157580"/>
            <a:ext cx="2979307" cy="466378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/>
          <p:cNvSpPr txBox="1"/>
          <p:nvPr/>
        </p:nvSpPr>
        <p:spPr>
          <a:xfrm>
            <a:off x="7680450" y="4753791"/>
            <a:ext cx="18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Forgot your Password?</a:t>
            </a:r>
            <a:endParaRPr lang="en-IN" sz="1200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7764893" y="5203584"/>
            <a:ext cx="2979307" cy="466378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Login</a:t>
            </a:r>
            <a:endParaRPr lang="en-IN" sz="14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26134" y="2950480"/>
            <a:ext cx="2979307" cy="466378"/>
          </a:xfrm>
          <a:prstGeom prst="roundRect">
            <a:avLst>
              <a:gd name="adj" fmla="val 5434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EF7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Please enter a valid user name</a:t>
            </a:r>
            <a:endParaRPr lang="en-IN" sz="12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>
            <a:off x="8761915" y="3427013"/>
            <a:ext cx="190754" cy="81080"/>
          </a:xfrm>
          <a:prstGeom prst="triangle">
            <a:avLst/>
          </a:prstGeom>
          <a:solidFill>
            <a:srgbClr val="EF7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9" y="150007"/>
            <a:ext cx="893401" cy="63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33735" y="94530"/>
            <a:ext cx="769620" cy="276835"/>
            <a:chOff x="10551795" y="94530"/>
            <a:chExt cx="769620" cy="276835"/>
          </a:xfrm>
        </p:grpSpPr>
        <p:sp>
          <p:nvSpPr>
            <p:cNvPr id="19" name="TextBox 18"/>
            <p:cNvSpPr txBox="1"/>
            <p:nvPr/>
          </p:nvSpPr>
          <p:spPr>
            <a:xfrm>
              <a:off x="10679893" y="109755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Logout</a:t>
              </a:r>
              <a:endParaRPr lang="en-IN" sz="11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1795" y="94530"/>
              <a:ext cx="192405" cy="25397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977774"/>
            <a:ext cx="800041" cy="53405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8843" y="1621274"/>
            <a:ext cx="2578566" cy="369332"/>
            <a:chOff x="758843" y="1621274"/>
            <a:chExt cx="257856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099296" y="1621274"/>
              <a:ext cx="223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Artefact Definition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3" y="1643940"/>
              <a:ext cx="324000" cy="324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894177" y="1713160"/>
            <a:ext cx="1652145" cy="276999"/>
            <a:chOff x="9894177" y="1713160"/>
            <a:chExt cx="1652145" cy="276999"/>
          </a:xfrm>
        </p:grpSpPr>
        <p:sp>
          <p:nvSpPr>
            <p:cNvPr id="81" name="TextBox 80"/>
            <p:cNvSpPr txBox="1"/>
            <p:nvPr/>
          </p:nvSpPr>
          <p:spPr>
            <a:xfrm>
              <a:off x="9991089" y="1713160"/>
              <a:ext cx="1555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Back to Dashboard</a:t>
              </a:r>
              <a:endParaRPr lang="en-IN" sz="1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4" t="15824" r="10784" b="16725"/>
            <a:stretch/>
          </p:blipFill>
          <p:spPr>
            <a:xfrm>
              <a:off x="9894177" y="1790029"/>
              <a:ext cx="143324" cy="12325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85001" y="2183130"/>
            <a:ext cx="11018354" cy="664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2125475" y="2321398"/>
            <a:ext cx="1934191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Select Category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368" y="237808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Artefact Type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L-Shape 6"/>
          <p:cNvSpPr/>
          <p:nvPr/>
        </p:nvSpPr>
        <p:spPr>
          <a:xfrm rot="18900000">
            <a:off x="3846591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3902086" y="7908892"/>
            <a:ext cx="2055227" cy="371934"/>
            <a:chOff x="3902086" y="7908892"/>
            <a:chExt cx="2055227" cy="371934"/>
          </a:xfrm>
        </p:grpSpPr>
        <p:sp>
          <p:nvSpPr>
            <p:cNvPr id="46" name="Rounded Rectangle 45"/>
            <p:cNvSpPr/>
            <p:nvPr/>
          </p:nvSpPr>
          <p:spPr>
            <a:xfrm>
              <a:off x="3902086" y="7908892"/>
              <a:ext cx="988582" cy="371934"/>
            </a:xfrm>
            <a:prstGeom prst="roundRect">
              <a:avLst>
                <a:gd name="adj" fmla="val 5434"/>
              </a:avLst>
            </a:prstGeom>
            <a:solidFill>
              <a:srgbClr val="59A276"/>
            </a:solidFill>
            <a:ln w="9525"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Save</a:t>
              </a:r>
              <a:endPara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968731" y="7908892"/>
              <a:ext cx="988582" cy="371934"/>
            </a:xfrm>
            <a:prstGeom prst="roundRect">
              <a:avLst>
                <a:gd name="adj" fmla="val 5434"/>
              </a:avLst>
            </a:prstGeom>
            <a:solidFill>
              <a:srgbClr val="BFAB74"/>
            </a:solidFill>
            <a:ln w="9525"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Clear</a:t>
              </a:r>
              <a:endPara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39" name="TextBox 38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125373" y="2696372"/>
            <a:ext cx="1934191" cy="22871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Audio Tapes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Book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Magazines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Personal Belongings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Souvenir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Textiles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Video Tapes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25475" y="2696370"/>
            <a:ext cx="1934191" cy="369887"/>
          </a:xfrm>
          <a:prstGeom prst="roundRect">
            <a:avLst>
              <a:gd name="adj" fmla="val 0"/>
            </a:avLst>
          </a:prstGeom>
          <a:solidFill>
            <a:srgbClr val="59A27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Audio Tapes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893971" y="2339980"/>
            <a:ext cx="1712367" cy="371934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Add New Artefact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732873" y="2339980"/>
            <a:ext cx="1712367" cy="371934"/>
          </a:xfrm>
          <a:prstGeom prst="roundRect">
            <a:avLst>
              <a:gd name="adj" fmla="val 5434"/>
            </a:avLst>
          </a:prstGeom>
          <a:solidFill>
            <a:srgbClr val="BFAB74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Add Sub Item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33735" y="94530"/>
            <a:ext cx="769620" cy="276835"/>
            <a:chOff x="10551795" y="94530"/>
            <a:chExt cx="769620" cy="276835"/>
          </a:xfrm>
        </p:grpSpPr>
        <p:sp>
          <p:nvSpPr>
            <p:cNvPr id="19" name="TextBox 18"/>
            <p:cNvSpPr txBox="1"/>
            <p:nvPr/>
          </p:nvSpPr>
          <p:spPr>
            <a:xfrm>
              <a:off x="10679893" y="109755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Logout</a:t>
              </a:r>
              <a:endParaRPr lang="en-IN" sz="11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1795" y="94530"/>
              <a:ext cx="192405" cy="25397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977774"/>
            <a:ext cx="800041" cy="53405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8843" y="1621274"/>
            <a:ext cx="2578566" cy="369332"/>
            <a:chOff x="758843" y="1621274"/>
            <a:chExt cx="257856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099296" y="1621274"/>
              <a:ext cx="223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Artefact Definition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3" y="1643940"/>
              <a:ext cx="324000" cy="324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894177" y="1713160"/>
            <a:ext cx="1652145" cy="276999"/>
            <a:chOff x="9894177" y="1713160"/>
            <a:chExt cx="1652145" cy="276999"/>
          </a:xfrm>
        </p:grpSpPr>
        <p:sp>
          <p:nvSpPr>
            <p:cNvPr id="81" name="TextBox 80"/>
            <p:cNvSpPr txBox="1"/>
            <p:nvPr/>
          </p:nvSpPr>
          <p:spPr>
            <a:xfrm>
              <a:off x="9991089" y="1713160"/>
              <a:ext cx="1555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Back to Dashboard</a:t>
              </a:r>
              <a:endParaRPr lang="en-IN" sz="1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4" t="15824" r="10784" b="16725"/>
            <a:stretch/>
          </p:blipFill>
          <p:spPr>
            <a:xfrm>
              <a:off x="9894177" y="1790029"/>
              <a:ext cx="143324" cy="12325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85001" y="2183130"/>
            <a:ext cx="11018354" cy="664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2125475" y="2321398"/>
            <a:ext cx="1934191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Audio Tapes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368" y="237808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Artefact Type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L-Shape 6"/>
          <p:cNvSpPr/>
          <p:nvPr/>
        </p:nvSpPr>
        <p:spPr>
          <a:xfrm rot="18900000">
            <a:off x="3846591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ounded Rectangle 45"/>
          <p:cNvSpPr/>
          <p:nvPr/>
        </p:nvSpPr>
        <p:spPr>
          <a:xfrm>
            <a:off x="7893971" y="2339980"/>
            <a:ext cx="1712367" cy="371934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Add New Artefact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732873" y="2339980"/>
            <a:ext cx="1712367" cy="371934"/>
          </a:xfrm>
          <a:prstGeom prst="roundRect">
            <a:avLst>
              <a:gd name="adj" fmla="val 5434"/>
            </a:avLst>
          </a:prstGeom>
          <a:solidFill>
            <a:srgbClr val="BFAB74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Add Sub Item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39" name="TextBox 38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068387" y="8105546"/>
            <a:ext cx="2055227" cy="371934"/>
            <a:chOff x="3902086" y="7908892"/>
            <a:chExt cx="2055227" cy="371934"/>
          </a:xfrm>
        </p:grpSpPr>
        <p:sp>
          <p:nvSpPr>
            <p:cNvPr id="33" name="Rounded Rectangle 32"/>
            <p:cNvSpPr/>
            <p:nvPr/>
          </p:nvSpPr>
          <p:spPr>
            <a:xfrm>
              <a:off x="3902086" y="7908892"/>
              <a:ext cx="988582" cy="371934"/>
            </a:xfrm>
            <a:prstGeom prst="roundRect">
              <a:avLst>
                <a:gd name="adj" fmla="val 5434"/>
              </a:avLst>
            </a:prstGeom>
            <a:solidFill>
              <a:srgbClr val="59A276"/>
            </a:solidFill>
            <a:ln w="9525"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Save</a:t>
              </a:r>
              <a:endPara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968731" y="7908892"/>
              <a:ext cx="988582" cy="371934"/>
            </a:xfrm>
            <a:prstGeom prst="roundRect">
              <a:avLst>
                <a:gd name="adj" fmla="val 5434"/>
              </a:avLst>
            </a:prstGeom>
            <a:solidFill>
              <a:srgbClr val="BFAB74"/>
            </a:solidFill>
            <a:ln w="9525"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Clear</a:t>
              </a:r>
              <a:endPara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108308" y="3067050"/>
            <a:ext cx="0" cy="47244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4319" y="3096354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Category Type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9748" y="3096354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Category Attributes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1999" y="7981950"/>
            <a:ext cx="110213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36954" y="3545095"/>
            <a:ext cx="2170797" cy="379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NVHN-1986-003-1</a:t>
            </a:r>
          </a:p>
          <a:p>
            <a:pPr defTabSz="182563">
              <a:spcAft>
                <a:spcPts val="800"/>
              </a:spcAft>
              <a:tabLst>
                <a:tab pos="358775" algn="l"/>
              </a:tabLs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	NVHN-1986-003-1</a:t>
            </a:r>
          </a:p>
          <a:p>
            <a:pPr defTabSz="179388">
              <a:spcAft>
                <a:spcPts val="800"/>
              </a:spcAft>
              <a:tabLst>
                <a:tab pos="628650" algn="l"/>
                <a:tab pos="717550" algn="l"/>
              </a:tabLs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	</a:t>
            </a: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		</a:t>
            </a:r>
            <a:r>
              <a:rPr lang="en-IN" sz="1100" dirty="0" smtClean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NVHN-1986-003-1</a:t>
            </a:r>
            <a:endParaRPr lang="en-IN" sz="1100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NVHN-1986-003-1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NVHN-1986-003-1</a:t>
            </a:r>
          </a:p>
          <a:p>
            <a:pPr>
              <a:spcAft>
                <a:spcPts val="8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NVHN-1986-007-1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NVHN-1986-008-1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NVHN-1986-009-1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NVHN-1986-010-1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NVHN-1986-011-1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NVHN-1986-012-1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NVHN-1986-013-1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NVHN-1986-014-1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NVHN-1986-015-1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298310" y="3588285"/>
            <a:ext cx="8305046" cy="6591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Title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084907" y="3723505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298310" y="4252904"/>
            <a:ext cx="8305046" cy="659177"/>
          </a:xfrm>
          <a:prstGeom prst="roundRect">
            <a:avLst>
              <a:gd name="adj" fmla="val 0"/>
            </a:avLst>
          </a:prstGeom>
          <a:solidFill>
            <a:srgbClr val="BDDCE1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Track No.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084907" y="4400171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298310" y="4912397"/>
            <a:ext cx="8305046" cy="6591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Author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084907" y="5047617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437881" y="5190091"/>
            <a:ext cx="83349" cy="99826"/>
            <a:chOff x="8155776" y="3699484"/>
            <a:chExt cx="108505" cy="129955"/>
          </a:xfrm>
        </p:grpSpPr>
        <p:sp>
          <p:nvSpPr>
            <p:cNvPr id="66" name="Right Triangle 65"/>
            <p:cNvSpPr/>
            <p:nvPr/>
          </p:nvSpPr>
          <p:spPr>
            <a:xfrm rot="18900000">
              <a:off x="8155777" y="3720935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ight Triangle 66"/>
            <p:cNvSpPr/>
            <p:nvPr/>
          </p:nvSpPr>
          <p:spPr>
            <a:xfrm rot="2700000" flipV="1">
              <a:off x="8155776" y="3699484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3298310" y="5575098"/>
            <a:ext cx="8305046" cy="659177"/>
          </a:xfrm>
          <a:prstGeom prst="roundRect">
            <a:avLst>
              <a:gd name="adj" fmla="val 0"/>
            </a:avLst>
          </a:prstGeom>
          <a:solidFill>
            <a:srgbClr val="BDDCE1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Date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084907" y="5722365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28" y="5777138"/>
            <a:ext cx="256054" cy="24995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23" y="4110467"/>
            <a:ext cx="232933" cy="16990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4" y="3571195"/>
            <a:ext cx="256529" cy="1692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06" y="3846624"/>
            <a:ext cx="256529" cy="1692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4372611"/>
            <a:ext cx="232933" cy="16990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4639039"/>
            <a:ext cx="232933" cy="16990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4912081"/>
            <a:ext cx="232933" cy="16990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5184164"/>
            <a:ext cx="232933" cy="16990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5449887"/>
            <a:ext cx="232933" cy="16990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5721970"/>
            <a:ext cx="232933" cy="16990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5987332"/>
            <a:ext cx="232933" cy="16990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6260735"/>
            <a:ext cx="232933" cy="16990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6526468"/>
            <a:ext cx="232933" cy="16990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6802044"/>
            <a:ext cx="232933" cy="16990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7068610"/>
            <a:ext cx="232933" cy="16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33735" y="94530"/>
            <a:ext cx="769620" cy="276835"/>
            <a:chOff x="10551795" y="94530"/>
            <a:chExt cx="769620" cy="276835"/>
          </a:xfrm>
        </p:grpSpPr>
        <p:sp>
          <p:nvSpPr>
            <p:cNvPr id="19" name="TextBox 18"/>
            <p:cNvSpPr txBox="1"/>
            <p:nvPr/>
          </p:nvSpPr>
          <p:spPr>
            <a:xfrm>
              <a:off x="10679893" y="109755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Logout</a:t>
              </a:r>
              <a:endParaRPr lang="en-IN" sz="11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1795" y="94530"/>
              <a:ext cx="192405" cy="25397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977774"/>
            <a:ext cx="800041" cy="53405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8843" y="1621274"/>
            <a:ext cx="2578566" cy="369332"/>
            <a:chOff x="758843" y="1621274"/>
            <a:chExt cx="257856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099296" y="1621274"/>
              <a:ext cx="223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Artefact Definition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3" y="1643940"/>
              <a:ext cx="324000" cy="324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894177" y="1713160"/>
            <a:ext cx="1652145" cy="276999"/>
            <a:chOff x="9894177" y="1713160"/>
            <a:chExt cx="1652145" cy="276999"/>
          </a:xfrm>
        </p:grpSpPr>
        <p:sp>
          <p:nvSpPr>
            <p:cNvPr id="81" name="TextBox 80"/>
            <p:cNvSpPr txBox="1"/>
            <p:nvPr/>
          </p:nvSpPr>
          <p:spPr>
            <a:xfrm>
              <a:off x="9991089" y="1713160"/>
              <a:ext cx="1555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Back to Dashboard</a:t>
              </a:r>
              <a:endParaRPr lang="en-IN" sz="1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4" t="15824" r="10784" b="16725"/>
            <a:stretch/>
          </p:blipFill>
          <p:spPr>
            <a:xfrm>
              <a:off x="9894177" y="1790029"/>
              <a:ext cx="143324" cy="12325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85001" y="2183130"/>
            <a:ext cx="11018354" cy="664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2125475" y="2321398"/>
            <a:ext cx="1934191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Select Category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368" y="237808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Artefact Type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L-Shape 6"/>
          <p:cNvSpPr/>
          <p:nvPr/>
        </p:nvSpPr>
        <p:spPr>
          <a:xfrm rot="18900000">
            <a:off x="3846591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7" name="Group 36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39" name="TextBox 38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125373" y="2696372"/>
            <a:ext cx="1934191" cy="22871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Audio Tapes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Book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Magazines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Personal Belongings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Souvenir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Textiles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Video Tapes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25475" y="4610775"/>
            <a:ext cx="1934191" cy="369887"/>
          </a:xfrm>
          <a:prstGeom prst="roundRect">
            <a:avLst>
              <a:gd name="adj" fmla="val 0"/>
            </a:avLst>
          </a:prstGeom>
          <a:solidFill>
            <a:srgbClr val="59A27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Video Tapes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893971" y="2339980"/>
            <a:ext cx="1712367" cy="371934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Add New Artefact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732873" y="2339980"/>
            <a:ext cx="1712367" cy="371934"/>
          </a:xfrm>
          <a:prstGeom prst="roundRect">
            <a:avLst>
              <a:gd name="adj" fmla="val 5434"/>
            </a:avLst>
          </a:prstGeom>
          <a:solidFill>
            <a:srgbClr val="BFAB74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Add Sub Item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68387" y="8105546"/>
            <a:ext cx="2055227" cy="371934"/>
            <a:chOff x="3902086" y="7908892"/>
            <a:chExt cx="2055227" cy="371934"/>
          </a:xfrm>
        </p:grpSpPr>
        <p:sp>
          <p:nvSpPr>
            <p:cNvPr id="36" name="Rounded Rectangle 35"/>
            <p:cNvSpPr/>
            <p:nvPr/>
          </p:nvSpPr>
          <p:spPr>
            <a:xfrm>
              <a:off x="3902086" y="7908892"/>
              <a:ext cx="988582" cy="371934"/>
            </a:xfrm>
            <a:prstGeom prst="roundRect">
              <a:avLst>
                <a:gd name="adj" fmla="val 5434"/>
              </a:avLst>
            </a:prstGeom>
            <a:solidFill>
              <a:srgbClr val="59A276"/>
            </a:solidFill>
            <a:ln w="9525"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Save</a:t>
              </a:r>
              <a:endPara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968731" y="7908892"/>
              <a:ext cx="988582" cy="371934"/>
            </a:xfrm>
            <a:prstGeom prst="roundRect">
              <a:avLst>
                <a:gd name="adj" fmla="val 5434"/>
              </a:avLst>
            </a:prstGeom>
            <a:solidFill>
              <a:srgbClr val="BFAB74"/>
            </a:solidFill>
            <a:ln w="9525"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Clear</a:t>
              </a:r>
              <a:endPara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581999" y="7981950"/>
            <a:ext cx="110213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33735" y="94530"/>
            <a:ext cx="769620" cy="276835"/>
            <a:chOff x="10551795" y="94530"/>
            <a:chExt cx="769620" cy="276835"/>
          </a:xfrm>
        </p:grpSpPr>
        <p:sp>
          <p:nvSpPr>
            <p:cNvPr id="19" name="TextBox 18"/>
            <p:cNvSpPr txBox="1"/>
            <p:nvPr/>
          </p:nvSpPr>
          <p:spPr>
            <a:xfrm>
              <a:off x="10679893" y="109755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Logout</a:t>
              </a:r>
              <a:endParaRPr lang="en-IN" sz="11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1795" y="94530"/>
              <a:ext cx="192405" cy="25397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977774"/>
            <a:ext cx="800041" cy="53405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8843" y="1621274"/>
            <a:ext cx="2578566" cy="369332"/>
            <a:chOff x="758843" y="1621274"/>
            <a:chExt cx="257856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099296" y="1621274"/>
              <a:ext cx="223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Artefact Definition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3" y="1643940"/>
              <a:ext cx="324000" cy="324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894177" y="1713160"/>
            <a:ext cx="1652145" cy="276999"/>
            <a:chOff x="9894177" y="1713160"/>
            <a:chExt cx="1652145" cy="276999"/>
          </a:xfrm>
        </p:grpSpPr>
        <p:sp>
          <p:nvSpPr>
            <p:cNvPr id="81" name="TextBox 80"/>
            <p:cNvSpPr txBox="1"/>
            <p:nvPr/>
          </p:nvSpPr>
          <p:spPr>
            <a:xfrm>
              <a:off x="9991089" y="1713160"/>
              <a:ext cx="1555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Back to Dashboard</a:t>
              </a:r>
              <a:endParaRPr lang="en-IN" sz="1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4" t="15824" r="10784" b="16725"/>
            <a:stretch/>
          </p:blipFill>
          <p:spPr>
            <a:xfrm>
              <a:off x="9894177" y="1790029"/>
              <a:ext cx="143324" cy="12325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85001" y="2183130"/>
            <a:ext cx="11018354" cy="664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2125475" y="2321398"/>
            <a:ext cx="1934191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Video Tapes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368" y="237808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Artefact Type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L-Shape 6"/>
          <p:cNvSpPr/>
          <p:nvPr/>
        </p:nvSpPr>
        <p:spPr>
          <a:xfrm rot="18900000">
            <a:off x="3846591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7" name="Group 36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39" name="TextBox 38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  <p:sp>
        <p:nvSpPr>
          <p:cNvPr id="48" name="Rounded Rectangle 47"/>
          <p:cNvSpPr/>
          <p:nvPr/>
        </p:nvSpPr>
        <p:spPr>
          <a:xfrm>
            <a:off x="7893971" y="2339980"/>
            <a:ext cx="1712367" cy="371934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Add New Artefact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732873" y="2339980"/>
            <a:ext cx="1712367" cy="371934"/>
          </a:xfrm>
          <a:prstGeom prst="roundRect">
            <a:avLst>
              <a:gd name="adj" fmla="val 5434"/>
            </a:avLst>
          </a:prstGeom>
          <a:solidFill>
            <a:srgbClr val="BFAB74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Add Sub Item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68387" y="8105546"/>
            <a:ext cx="2055227" cy="371934"/>
            <a:chOff x="3902086" y="7908892"/>
            <a:chExt cx="2055227" cy="371934"/>
          </a:xfrm>
        </p:grpSpPr>
        <p:sp>
          <p:nvSpPr>
            <p:cNvPr id="36" name="Rounded Rectangle 35"/>
            <p:cNvSpPr/>
            <p:nvPr/>
          </p:nvSpPr>
          <p:spPr>
            <a:xfrm>
              <a:off x="3902086" y="7908892"/>
              <a:ext cx="988582" cy="371934"/>
            </a:xfrm>
            <a:prstGeom prst="roundRect">
              <a:avLst>
                <a:gd name="adj" fmla="val 5434"/>
              </a:avLst>
            </a:prstGeom>
            <a:solidFill>
              <a:srgbClr val="59A276"/>
            </a:solidFill>
            <a:ln w="9525"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Save</a:t>
              </a:r>
              <a:endPara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968731" y="7908892"/>
              <a:ext cx="988582" cy="371934"/>
            </a:xfrm>
            <a:prstGeom prst="roundRect">
              <a:avLst>
                <a:gd name="adj" fmla="val 5434"/>
              </a:avLst>
            </a:prstGeom>
            <a:solidFill>
              <a:srgbClr val="BFAB74"/>
            </a:solidFill>
            <a:ln w="9525"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Clear</a:t>
              </a:r>
              <a:endPara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581999" y="7981950"/>
            <a:ext cx="110213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108308" y="3067050"/>
            <a:ext cx="0" cy="47244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4319" y="3096354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Category Type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6954" y="3545095"/>
            <a:ext cx="2170797" cy="379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NVHN-1986-003-1</a:t>
            </a:r>
          </a:p>
          <a:p>
            <a:pPr defTabSz="182563">
              <a:spcAft>
                <a:spcPts val="800"/>
              </a:spcAft>
              <a:tabLst>
                <a:tab pos="358775" algn="l"/>
              </a:tabLs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	NVHN-1986-003-1</a:t>
            </a:r>
          </a:p>
          <a:p>
            <a:pPr defTabSz="179388">
              <a:spcAft>
                <a:spcPts val="800"/>
              </a:spcAft>
              <a:tabLst>
                <a:tab pos="628650" algn="l"/>
                <a:tab pos="717550" algn="l"/>
              </a:tabLs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	</a:t>
            </a: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		</a:t>
            </a:r>
            <a:r>
              <a:rPr lang="en-IN" sz="1100" dirty="0" smtClean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NVHN-1986-003-1</a:t>
            </a:r>
            <a:endParaRPr lang="en-IN" sz="1100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NVHN-1986-003-1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NVHN-1986-003-1</a:t>
            </a:r>
          </a:p>
          <a:p>
            <a:pPr>
              <a:spcAft>
                <a:spcPts val="8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NVHN-1986-007-1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NVHN-1986-008-1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NVHN-1986-009-1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NVHN-1986-010-1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NVHN-1986-011-1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NVHN-1986-012-1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NVHN-1986-013-1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NVHN-1986-014-1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NVHN-1986-015-1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23" y="4110467"/>
            <a:ext cx="232933" cy="16990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4" y="3571195"/>
            <a:ext cx="256529" cy="1692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06" y="3846624"/>
            <a:ext cx="256529" cy="1692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99748" y="3096354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Category Attributes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298310" y="3588285"/>
            <a:ext cx="8305046" cy="6591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Title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084907" y="3723505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298310" y="4252904"/>
            <a:ext cx="8305046" cy="659177"/>
          </a:xfrm>
          <a:prstGeom prst="roundRect">
            <a:avLst>
              <a:gd name="adj" fmla="val 0"/>
            </a:avLst>
          </a:prstGeom>
          <a:solidFill>
            <a:srgbClr val="BDDCE1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Day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084907" y="4400171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298310" y="4912397"/>
            <a:ext cx="8305046" cy="6591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Month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084907" y="5047617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3298310" y="5575098"/>
            <a:ext cx="8305046" cy="659177"/>
          </a:xfrm>
          <a:prstGeom prst="roundRect">
            <a:avLst>
              <a:gd name="adj" fmla="val 0"/>
            </a:avLst>
          </a:prstGeom>
          <a:solidFill>
            <a:srgbClr val="BDDCE1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Year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084907" y="5722365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298310" y="6235081"/>
            <a:ext cx="8305046" cy="6591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Language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084907" y="6370301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Select a Language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437881" y="6512775"/>
            <a:ext cx="83349" cy="99826"/>
            <a:chOff x="8155776" y="3699484"/>
            <a:chExt cx="108505" cy="129955"/>
          </a:xfrm>
        </p:grpSpPr>
        <p:sp>
          <p:nvSpPr>
            <p:cNvPr id="100" name="Right Triangle 99"/>
            <p:cNvSpPr/>
            <p:nvPr/>
          </p:nvSpPr>
          <p:spPr>
            <a:xfrm rot="18900000">
              <a:off x="8155777" y="3720935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ight Triangle 100"/>
            <p:cNvSpPr/>
            <p:nvPr/>
          </p:nvSpPr>
          <p:spPr>
            <a:xfrm rot="2700000" flipV="1">
              <a:off x="8155776" y="3699484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3298310" y="6897782"/>
            <a:ext cx="8305046" cy="659177"/>
          </a:xfrm>
          <a:prstGeom prst="roundRect">
            <a:avLst>
              <a:gd name="adj" fmla="val 0"/>
            </a:avLst>
          </a:prstGeom>
          <a:solidFill>
            <a:srgbClr val="BDDCE1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First Few Line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084907" y="7045049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1690006" y="3564805"/>
            <a:ext cx="73870" cy="4111761"/>
            <a:chOff x="11667146" y="3564805"/>
            <a:chExt cx="73870" cy="4111761"/>
          </a:xfrm>
        </p:grpSpPr>
        <p:sp>
          <p:nvSpPr>
            <p:cNvPr id="105" name="Rounded Rectangle 104"/>
            <p:cNvSpPr/>
            <p:nvPr/>
          </p:nvSpPr>
          <p:spPr>
            <a:xfrm rot="10800000">
              <a:off x="11667146" y="3564805"/>
              <a:ext cx="73870" cy="41117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ounded Rectangle 105"/>
            <p:cNvSpPr/>
            <p:nvPr/>
          </p:nvSpPr>
          <p:spPr>
            <a:xfrm rot="10800000">
              <a:off x="11681221" y="3597585"/>
              <a:ext cx="45719" cy="15731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4372611"/>
            <a:ext cx="232933" cy="169904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4639039"/>
            <a:ext cx="232933" cy="169904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4912081"/>
            <a:ext cx="232933" cy="16990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5184164"/>
            <a:ext cx="232933" cy="16990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5449887"/>
            <a:ext cx="232933" cy="16990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5721970"/>
            <a:ext cx="232933" cy="16990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5987332"/>
            <a:ext cx="232933" cy="169904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6260735"/>
            <a:ext cx="232933" cy="169904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6526468"/>
            <a:ext cx="232933" cy="16990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6802044"/>
            <a:ext cx="232933" cy="169904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7068610"/>
            <a:ext cx="232933" cy="16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33735" y="94530"/>
            <a:ext cx="769620" cy="276835"/>
            <a:chOff x="10551795" y="94530"/>
            <a:chExt cx="769620" cy="276835"/>
          </a:xfrm>
        </p:grpSpPr>
        <p:sp>
          <p:nvSpPr>
            <p:cNvPr id="19" name="TextBox 18"/>
            <p:cNvSpPr txBox="1"/>
            <p:nvPr/>
          </p:nvSpPr>
          <p:spPr>
            <a:xfrm>
              <a:off x="10679893" y="109755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Logout</a:t>
              </a:r>
              <a:endParaRPr lang="en-IN" sz="11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1795" y="94530"/>
              <a:ext cx="192405" cy="25397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977774"/>
            <a:ext cx="800041" cy="53405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8843" y="1621274"/>
            <a:ext cx="2578566" cy="369332"/>
            <a:chOff x="758843" y="1621274"/>
            <a:chExt cx="257856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099296" y="1621274"/>
              <a:ext cx="223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Artefact Definition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3" y="1643940"/>
              <a:ext cx="324000" cy="324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894177" y="1713160"/>
            <a:ext cx="1652145" cy="276999"/>
            <a:chOff x="9894177" y="1713160"/>
            <a:chExt cx="1652145" cy="276999"/>
          </a:xfrm>
        </p:grpSpPr>
        <p:sp>
          <p:nvSpPr>
            <p:cNvPr id="81" name="TextBox 80"/>
            <p:cNvSpPr txBox="1"/>
            <p:nvPr/>
          </p:nvSpPr>
          <p:spPr>
            <a:xfrm>
              <a:off x="9991089" y="1713160"/>
              <a:ext cx="1555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Back to Dashboard</a:t>
              </a:r>
              <a:endParaRPr lang="en-IN" sz="1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4" t="15824" r="10784" b="16725"/>
            <a:stretch/>
          </p:blipFill>
          <p:spPr>
            <a:xfrm>
              <a:off x="9894177" y="1790029"/>
              <a:ext cx="143324" cy="123259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39" name="TextBox 38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5068387" y="8105546"/>
            <a:ext cx="2055227" cy="371934"/>
            <a:chOff x="3902086" y="7908892"/>
            <a:chExt cx="2055227" cy="371934"/>
          </a:xfrm>
        </p:grpSpPr>
        <p:sp>
          <p:nvSpPr>
            <p:cNvPr id="36" name="Rounded Rectangle 35"/>
            <p:cNvSpPr/>
            <p:nvPr/>
          </p:nvSpPr>
          <p:spPr>
            <a:xfrm>
              <a:off x="3902086" y="7908892"/>
              <a:ext cx="988582" cy="371934"/>
            </a:xfrm>
            <a:prstGeom prst="roundRect">
              <a:avLst>
                <a:gd name="adj" fmla="val 5434"/>
              </a:avLst>
            </a:prstGeom>
            <a:solidFill>
              <a:srgbClr val="59A276"/>
            </a:solidFill>
            <a:ln w="9525"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Save</a:t>
              </a:r>
              <a:endPara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968731" y="7908892"/>
              <a:ext cx="988582" cy="371934"/>
            </a:xfrm>
            <a:prstGeom prst="roundRect">
              <a:avLst>
                <a:gd name="adj" fmla="val 5434"/>
              </a:avLst>
            </a:prstGeom>
            <a:solidFill>
              <a:srgbClr val="BFAB74"/>
            </a:solidFill>
            <a:ln w="9525">
              <a:noFill/>
            </a:ln>
            <a:effectLst>
              <a:outerShdw blurRad="635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Clear</a:t>
              </a:r>
              <a:endPara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581999" y="7981950"/>
            <a:ext cx="110213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86075" y="2370555"/>
            <a:ext cx="0" cy="47244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092569" y="2394035"/>
            <a:ext cx="8510785" cy="6591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End of Lines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079192" y="2529255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092569" y="3058654"/>
            <a:ext cx="8510785" cy="659177"/>
          </a:xfrm>
          <a:prstGeom prst="roundRect">
            <a:avLst>
              <a:gd name="adj" fmla="val 0"/>
            </a:avLst>
          </a:prstGeom>
          <a:solidFill>
            <a:srgbClr val="BDDCE1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Content Type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79192" y="3205921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092569" y="3718147"/>
            <a:ext cx="8510785" cy="6591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Rel</a:t>
            </a: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 Type Code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079192" y="3853367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092569" y="4380848"/>
            <a:ext cx="8510785" cy="659177"/>
          </a:xfrm>
          <a:prstGeom prst="roundRect">
            <a:avLst>
              <a:gd name="adj" fmla="val 0"/>
            </a:avLst>
          </a:prstGeom>
          <a:solidFill>
            <a:srgbClr val="BDDCE1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Archive Status Code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079192" y="4528115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092569" y="5040831"/>
            <a:ext cx="8510785" cy="6591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Delivery Person Code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079192" y="5176051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Select a Language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432166" y="5318525"/>
            <a:ext cx="83349" cy="99826"/>
            <a:chOff x="8155776" y="3699484"/>
            <a:chExt cx="108505" cy="129955"/>
          </a:xfrm>
        </p:grpSpPr>
        <p:sp>
          <p:nvSpPr>
            <p:cNvPr id="70" name="Right Triangle 69"/>
            <p:cNvSpPr/>
            <p:nvPr/>
          </p:nvSpPr>
          <p:spPr>
            <a:xfrm rot="18900000">
              <a:off x="8155777" y="3720935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ight Triangle 70"/>
            <p:cNvSpPr/>
            <p:nvPr/>
          </p:nvSpPr>
          <p:spPr>
            <a:xfrm rot="2700000" flipV="1">
              <a:off x="8155776" y="3699484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3092569" y="5703532"/>
            <a:ext cx="8510785" cy="659177"/>
          </a:xfrm>
          <a:prstGeom prst="roundRect">
            <a:avLst>
              <a:gd name="adj" fmla="val 0"/>
            </a:avLst>
          </a:prstGeom>
          <a:solidFill>
            <a:srgbClr val="BDDCE1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Date 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079192" y="5850799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664950" y="2370555"/>
            <a:ext cx="76066" cy="5566945"/>
            <a:chOff x="11667146" y="3564805"/>
            <a:chExt cx="73870" cy="4111761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11667146" y="3564805"/>
              <a:ext cx="73870" cy="41117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ounded Rectangle 78"/>
            <p:cNvSpPr/>
            <p:nvPr/>
          </p:nvSpPr>
          <p:spPr>
            <a:xfrm rot="10800000">
              <a:off x="11681221" y="3597585"/>
              <a:ext cx="45719" cy="15731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3092569" y="6373040"/>
            <a:ext cx="8510785" cy="6591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Remarks 1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079192" y="6508260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Select a Language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092569" y="7035741"/>
            <a:ext cx="8510785" cy="659177"/>
          </a:xfrm>
          <a:prstGeom prst="roundRect">
            <a:avLst>
              <a:gd name="adj" fmla="val 0"/>
            </a:avLst>
          </a:prstGeom>
          <a:solidFill>
            <a:srgbClr val="BDDCE1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Remarks 2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079192" y="7183008"/>
            <a:ext cx="360749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432166" y="4669440"/>
            <a:ext cx="83349" cy="99826"/>
            <a:chOff x="8155776" y="3699484"/>
            <a:chExt cx="108505" cy="129955"/>
          </a:xfrm>
        </p:grpSpPr>
        <p:sp>
          <p:nvSpPr>
            <p:cNvPr id="89" name="Right Triangle 88"/>
            <p:cNvSpPr/>
            <p:nvPr/>
          </p:nvSpPr>
          <p:spPr>
            <a:xfrm rot="18900000">
              <a:off x="8155777" y="3720935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ight Triangle 89"/>
            <p:cNvSpPr/>
            <p:nvPr/>
          </p:nvSpPr>
          <p:spPr>
            <a:xfrm rot="2700000" flipV="1">
              <a:off x="8155776" y="3699484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432166" y="3985167"/>
            <a:ext cx="83349" cy="99826"/>
            <a:chOff x="8155776" y="3699484"/>
            <a:chExt cx="108505" cy="129955"/>
          </a:xfrm>
        </p:grpSpPr>
        <p:sp>
          <p:nvSpPr>
            <p:cNvPr id="92" name="Right Triangle 91"/>
            <p:cNvSpPr/>
            <p:nvPr/>
          </p:nvSpPr>
          <p:spPr>
            <a:xfrm rot="18900000">
              <a:off x="8155777" y="3720935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ight Triangle 92"/>
            <p:cNvSpPr/>
            <p:nvPr/>
          </p:nvSpPr>
          <p:spPr>
            <a:xfrm rot="2700000" flipV="1">
              <a:off x="8155776" y="3699484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32166" y="3338748"/>
            <a:ext cx="83349" cy="99826"/>
            <a:chOff x="8155776" y="3699484"/>
            <a:chExt cx="108505" cy="129955"/>
          </a:xfrm>
        </p:grpSpPr>
        <p:sp>
          <p:nvSpPr>
            <p:cNvPr id="95" name="Right Triangle 94"/>
            <p:cNvSpPr/>
            <p:nvPr/>
          </p:nvSpPr>
          <p:spPr>
            <a:xfrm rot="18900000">
              <a:off x="8155777" y="3720935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ight Triangle 95"/>
            <p:cNvSpPr/>
            <p:nvPr/>
          </p:nvSpPr>
          <p:spPr>
            <a:xfrm rot="2700000" flipV="1">
              <a:off x="8155776" y="3699484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484319" y="233724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Category Type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6954" y="2785981"/>
            <a:ext cx="2170797" cy="379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NVHN-1986-003-1</a:t>
            </a:r>
          </a:p>
          <a:p>
            <a:pPr defTabSz="182563">
              <a:spcAft>
                <a:spcPts val="800"/>
              </a:spcAft>
              <a:tabLst>
                <a:tab pos="358775" algn="l"/>
              </a:tabLs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	NVHN-1986-003-1</a:t>
            </a:r>
          </a:p>
          <a:p>
            <a:pPr defTabSz="179388">
              <a:spcAft>
                <a:spcPts val="800"/>
              </a:spcAft>
              <a:tabLst>
                <a:tab pos="628650" algn="l"/>
                <a:tab pos="717550" algn="l"/>
              </a:tabLs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	</a:t>
            </a: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	</a:t>
            </a:r>
            <a:r>
              <a:rPr lang="en-IN" sz="1100" dirty="0" smtClean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	NVHN-1986-003-1</a:t>
            </a:r>
            <a:endParaRPr lang="en-IN" sz="1100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NVHN-1986-003-1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NVHN-1986-003-1</a:t>
            </a:r>
          </a:p>
          <a:p>
            <a:pPr>
              <a:spcAft>
                <a:spcPts val="8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NVHN-1986-007-1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NVHN-1986-008-1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NVHN-1986-009-1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NVHN-1986-010-1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NVHN-1986-011-1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NVHN-1986-012-1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NVHN-1986-013-1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NVHN-1986-014-1</a:t>
            </a:r>
          </a:p>
          <a:p>
            <a:pPr>
              <a:spcAft>
                <a:spcPts val="800"/>
              </a:spcAft>
            </a:pP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NVHN-1986-015-1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23" y="3351353"/>
            <a:ext cx="232933" cy="16990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4" y="2812081"/>
            <a:ext cx="256529" cy="1692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06" y="3087510"/>
            <a:ext cx="256529" cy="1692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3613497"/>
            <a:ext cx="232933" cy="16990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3879925"/>
            <a:ext cx="232933" cy="16990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4152967"/>
            <a:ext cx="232933" cy="1699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4425050"/>
            <a:ext cx="232933" cy="169904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4690773"/>
            <a:ext cx="232933" cy="169904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4962856"/>
            <a:ext cx="232933" cy="169904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5228218"/>
            <a:ext cx="232933" cy="169904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5501621"/>
            <a:ext cx="232933" cy="16990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5767354"/>
            <a:ext cx="232933" cy="16990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6042930"/>
            <a:ext cx="232933" cy="16990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0" y="6309496"/>
            <a:ext cx="232933" cy="16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61833" y="109755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Logout</a:t>
            </a:r>
            <a:endParaRPr lang="en-IN" sz="1100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735" y="94530"/>
            <a:ext cx="192405" cy="253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1731" y="162127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Dashboard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1" b="16847"/>
          <a:stretch/>
        </p:blipFill>
        <p:spPr>
          <a:xfrm>
            <a:off x="758843" y="1706775"/>
            <a:ext cx="312637" cy="2095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585000" y="4059436"/>
            <a:ext cx="5412748" cy="0"/>
          </a:xfrm>
          <a:prstGeom prst="line">
            <a:avLst/>
          </a:prstGeom>
          <a:ln w="38100">
            <a:solidFill>
              <a:srgbClr val="8BC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242000" y="4059436"/>
            <a:ext cx="5367028" cy="0"/>
          </a:xfrm>
          <a:prstGeom prst="line">
            <a:avLst/>
          </a:prstGeom>
          <a:ln w="38100">
            <a:solidFill>
              <a:srgbClr val="8BC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85000" y="4076981"/>
            <a:ext cx="5412748" cy="33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242000" y="4076981"/>
            <a:ext cx="5356435" cy="33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2294" y="7041073"/>
            <a:ext cx="5395454" cy="3886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View All items</a:t>
            </a:r>
            <a:endParaRPr lang="en-IN" sz="12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42000" y="7041073"/>
            <a:ext cx="5339141" cy="3886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more info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00113" y="4160338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Pending Tasks</a:t>
            </a:r>
            <a:endParaRPr lang="en-IN" sz="1200" dirty="0"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06260" y="4157002"/>
            <a:ext cx="12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Recent Entries</a:t>
            </a:r>
            <a:endParaRPr lang="en-IN" sz="1200" dirty="0"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36" y="4162436"/>
            <a:ext cx="280313" cy="28031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3" y="4130419"/>
            <a:ext cx="323022" cy="32302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11" name="TextBox 10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  <p:sp>
        <p:nvSpPr>
          <p:cNvPr id="97" name="Rectangle 96"/>
          <p:cNvSpPr/>
          <p:nvPr/>
        </p:nvSpPr>
        <p:spPr>
          <a:xfrm>
            <a:off x="585000" y="2239944"/>
            <a:ext cx="2512530" cy="1531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</a:rPr>
              <a:t>150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85000" y="3383280"/>
            <a:ext cx="2512530" cy="388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more info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85000" y="2670529"/>
            <a:ext cx="2512530" cy="3886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New Books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85000" y="3001830"/>
            <a:ext cx="2512530" cy="3886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Total Books: 3010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44310" y="2546637"/>
            <a:ext cx="471146" cy="471146"/>
            <a:chOff x="2444310" y="2546637"/>
            <a:chExt cx="471146" cy="47114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10" y="2546637"/>
              <a:ext cx="471146" cy="471146"/>
            </a:xfrm>
            <a:prstGeom prst="rect">
              <a:avLst/>
            </a:prstGeom>
          </p:spPr>
        </p:pic>
        <p:sp>
          <p:nvSpPr>
            <p:cNvPr id="102" name="Oval 101"/>
            <p:cNvSpPr/>
            <p:nvPr/>
          </p:nvSpPr>
          <p:spPr>
            <a:xfrm>
              <a:off x="2518726" y="2587042"/>
              <a:ext cx="80962" cy="8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/>
            <p:cNvSpPr/>
            <p:nvPr/>
          </p:nvSpPr>
          <p:spPr>
            <a:xfrm>
              <a:off x="2761613" y="2739348"/>
              <a:ext cx="80962" cy="8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/>
            <p:cNvSpPr/>
            <p:nvPr/>
          </p:nvSpPr>
          <p:spPr>
            <a:xfrm>
              <a:off x="2516346" y="2892263"/>
              <a:ext cx="80962" cy="8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3422366" y="2239944"/>
            <a:ext cx="2512530" cy="1531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</a:rPr>
              <a:t>100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22366" y="3383280"/>
            <a:ext cx="2512530" cy="3886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more info</a:t>
            </a:r>
            <a:endParaRPr lang="en-IN" sz="12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22366" y="2670529"/>
            <a:ext cx="2512530" cy="3886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accent2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New Magazines</a:t>
            </a:r>
            <a:endParaRPr lang="en-IN" sz="1200" dirty="0">
              <a:solidFill>
                <a:schemeClr val="accent2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22366" y="3001830"/>
            <a:ext cx="2512530" cy="3886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Total Magazines: 530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16" y="2383509"/>
            <a:ext cx="701674" cy="701674"/>
          </a:xfrm>
          <a:prstGeom prst="rect">
            <a:avLst/>
          </a:prstGeom>
        </p:spPr>
      </p:pic>
      <p:sp>
        <p:nvSpPr>
          <p:cNvPr id="112" name="Rectangle 111"/>
          <p:cNvSpPr/>
          <p:nvPr/>
        </p:nvSpPr>
        <p:spPr>
          <a:xfrm>
            <a:off x="6259570" y="2239944"/>
            <a:ext cx="2512530" cy="1531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</a:rPr>
              <a:t>45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59570" y="3383280"/>
            <a:ext cx="2512530" cy="388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more info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259570" y="2670529"/>
            <a:ext cx="2512530" cy="3886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accent4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New Video Tapes</a:t>
            </a:r>
            <a:endParaRPr lang="en-IN" sz="1200" dirty="0">
              <a:solidFill>
                <a:schemeClr val="accent4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259570" y="3001830"/>
            <a:ext cx="2512530" cy="3886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Total Video Tapes: 1557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8138200" y="2489360"/>
            <a:ext cx="707114" cy="512470"/>
            <a:chOff x="7494428" y="2346397"/>
            <a:chExt cx="846810" cy="613712"/>
          </a:xfrm>
        </p:grpSpPr>
        <p:grpSp>
          <p:nvGrpSpPr>
            <p:cNvPr id="117" name="Group 116"/>
            <p:cNvGrpSpPr/>
            <p:nvPr/>
          </p:nvGrpSpPr>
          <p:grpSpPr>
            <a:xfrm>
              <a:off x="7494428" y="2346397"/>
              <a:ext cx="578805" cy="578805"/>
              <a:chOff x="7494428" y="2346397"/>
              <a:chExt cx="578805" cy="578805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7494428" y="2346397"/>
                <a:ext cx="578805" cy="57880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7697629" y="2549599"/>
                <a:ext cx="172402" cy="1724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7733502" y="2412206"/>
                <a:ext cx="100656" cy="100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733502" y="2773273"/>
                <a:ext cx="100656" cy="100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 rot="5400000">
                <a:off x="7734225" y="2412206"/>
                <a:ext cx="100656" cy="461723"/>
                <a:chOff x="7755654" y="2412206"/>
                <a:chExt cx="100656" cy="461723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7755654" y="2412206"/>
                  <a:ext cx="100656" cy="1006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7755654" y="2773273"/>
                  <a:ext cx="100656" cy="1006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 rot="8100000">
                <a:off x="7734225" y="2412663"/>
                <a:ext cx="100656" cy="461723"/>
                <a:chOff x="7755654" y="2412206"/>
                <a:chExt cx="100656" cy="461723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7755654" y="2412206"/>
                  <a:ext cx="100656" cy="1006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7755654" y="2773273"/>
                  <a:ext cx="100656" cy="1006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 rot="13500000">
                <a:off x="7733474" y="2412663"/>
                <a:ext cx="100656" cy="461723"/>
                <a:chOff x="7755654" y="2412206"/>
                <a:chExt cx="100656" cy="461723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7755654" y="2412206"/>
                  <a:ext cx="100656" cy="1006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7755654" y="2773273"/>
                  <a:ext cx="100656" cy="1006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18" name="Arc 117"/>
            <p:cNvSpPr/>
            <p:nvPr/>
          </p:nvSpPr>
          <p:spPr>
            <a:xfrm rot="1443728" flipH="1" flipV="1">
              <a:off x="8003783" y="2592486"/>
              <a:ext cx="337455" cy="367623"/>
            </a:xfrm>
            <a:prstGeom prst="arc">
              <a:avLst/>
            </a:prstGeom>
            <a:ln w="38100">
              <a:solidFill>
                <a:srgbClr val="B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9090825" y="2239944"/>
            <a:ext cx="2512530" cy="1531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</a:rPr>
              <a:t>32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090825" y="3383280"/>
            <a:ext cx="2512530" cy="388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more info</a:t>
            </a:r>
            <a:endParaRPr lang="en-IN" sz="12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90825" y="2670529"/>
            <a:ext cx="2512530" cy="3886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New Audio Tapes</a:t>
            </a:r>
            <a:endParaRPr lang="en-IN" sz="1200" dirty="0">
              <a:solidFill>
                <a:schemeClr val="accent6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9090825" y="3001830"/>
            <a:ext cx="2512530" cy="3886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Total Audio Tapes: 1346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0815045" y="2582279"/>
            <a:ext cx="643736" cy="330893"/>
            <a:chOff x="9632950" y="1631289"/>
            <a:chExt cx="1052236" cy="540870"/>
          </a:xfrm>
        </p:grpSpPr>
        <p:sp>
          <p:nvSpPr>
            <p:cNvPr id="138" name="Rounded Rectangle 137"/>
            <p:cNvSpPr/>
            <p:nvPr/>
          </p:nvSpPr>
          <p:spPr>
            <a:xfrm>
              <a:off x="9632950" y="1631289"/>
              <a:ext cx="1052236" cy="540870"/>
            </a:xfrm>
            <a:prstGeom prst="roundRect">
              <a:avLst>
                <a:gd name="adj" fmla="val 50000"/>
              </a:avLst>
            </a:prstGeom>
            <a:solidFill>
              <a:srgbClr val="7A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/>
            <p:cNvSpPr/>
            <p:nvPr/>
          </p:nvSpPr>
          <p:spPr>
            <a:xfrm>
              <a:off x="9790012" y="1767556"/>
              <a:ext cx="281088" cy="2810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/>
            <p:cNvSpPr/>
            <p:nvPr/>
          </p:nvSpPr>
          <p:spPr>
            <a:xfrm>
              <a:off x="10237599" y="1767556"/>
              <a:ext cx="281088" cy="2810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/>
            <p:cNvCxnSpPr>
              <a:stCxn id="139" idx="4"/>
              <a:endCxn id="140" idx="4"/>
            </p:cNvCxnSpPr>
            <p:nvPr/>
          </p:nvCxnSpPr>
          <p:spPr>
            <a:xfrm>
              <a:off x="9930556" y="2048644"/>
              <a:ext cx="44758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90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33735" y="94530"/>
            <a:ext cx="769620" cy="276835"/>
            <a:chOff x="10551795" y="94530"/>
            <a:chExt cx="769620" cy="276835"/>
          </a:xfrm>
        </p:grpSpPr>
        <p:sp>
          <p:nvSpPr>
            <p:cNvPr id="19" name="TextBox 18"/>
            <p:cNvSpPr txBox="1"/>
            <p:nvPr/>
          </p:nvSpPr>
          <p:spPr>
            <a:xfrm>
              <a:off x="10679893" y="109755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Logout</a:t>
              </a:r>
              <a:endParaRPr lang="en-IN" sz="11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1795" y="94530"/>
              <a:ext cx="192405" cy="25397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9296" y="1621274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Artefact Search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3" y="1643940"/>
            <a:ext cx="324000" cy="324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991089" y="1713160"/>
            <a:ext cx="1555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Back to Dashboard</a:t>
            </a:r>
            <a:endParaRPr lang="en-IN" sz="1200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4" t="15824" r="10784" b="16725"/>
          <a:stretch/>
        </p:blipFill>
        <p:spPr>
          <a:xfrm>
            <a:off x="9894177" y="1790029"/>
            <a:ext cx="143324" cy="123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5001" y="2183129"/>
            <a:ext cx="11018354" cy="134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1553975" y="2321398"/>
            <a:ext cx="1934191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Select Location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368" y="237808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Location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46594" y="2321398"/>
            <a:ext cx="1932056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Select Category Type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87487" y="237808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Category Type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336975" y="2321398"/>
            <a:ext cx="1916367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Enter Category ID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71417" y="237808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ID’s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L-Shape 6"/>
          <p:cNvSpPr/>
          <p:nvPr/>
        </p:nvSpPr>
        <p:spPr>
          <a:xfrm rot="18900000">
            <a:off x="3275091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-Shape 37"/>
          <p:cNvSpPr/>
          <p:nvPr/>
        </p:nvSpPr>
        <p:spPr>
          <a:xfrm rot="18900000">
            <a:off x="6970792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ounded Rectangle 42"/>
          <p:cNvSpPr/>
          <p:nvPr/>
        </p:nvSpPr>
        <p:spPr>
          <a:xfrm>
            <a:off x="1553975" y="2696372"/>
            <a:ext cx="1934191" cy="13411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Chennai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Bangalore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Mumbai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New Delhi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54077" y="2696370"/>
            <a:ext cx="1934191" cy="369887"/>
          </a:xfrm>
          <a:prstGeom prst="roundRect">
            <a:avLst>
              <a:gd name="adj" fmla="val 0"/>
            </a:avLst>
          </a:prstGeom>
          <a:solidFill>
            <a:srgbClr val="59A27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Chennai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068387" y="2994998"/>
            <a:ext cx="988582" cy="371934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Search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135032" y="2994998"/>
            <a:ext cx="988582" cy="371934"/>
          </a:xfrm>
          <a:prstGeom prst="roundRect">
            <a:avLst>
              <a:gd name="adj" fmla="val 5434"/>
            </a:avLst>
          </a:prstGeom>
          <a:solidFill>
            <a:srgbClr val="BFAB74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Reset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39" name="TextBox 38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6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33735" y="94530"/>
            <a:ext cx="769620" cy="276835"/>
            <a:chOff x="10551795" y="94530"/>
            <a:chExt cx="769620" cy="276835"/>
          </a:xfrm>
        </p:grpSpPr>
        <p:sp>
          <p:nvSpPr>
            <p:cNvPr id="19" name="TextBox 18"/>
            <p:cNvSpPr txBox="1"/>
            <p:nvPr/>
          </p:nvSpPr>
          <p:spPr>
            <a:xfrm>
              <a:off x="10679893" y="109755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Logout</a:t>
              </a:r>
              <a:endParaRPr lang="en-IN" sz="11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1795" y="94530"/>
              <a:ext cx="192405" cy="25397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8843" y="1621274"/>
            <a:ext cx="2235524" cy="369332"/>
            <a:chOff x="758843" y="1621274"/>
            <a:chExt cx="22355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099296" y="1621274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Artefact Search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3" y="1643940"/>
              <a:ext cx="324000" cy="324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894177" y="1713160"/>
            <a:ext cx="1652145" cy="276999"/>
            <a:chOff x="9894177" y="1713160"/>
            <a:chExt cx="1652145" cy="276999"/>
          </a:xfrm>
        </p:grpSpPr>
        <p:sp>
          <p:nvSpPr>
            <p:cNvPr id="81" name="TextBox 80"/>
            <p:cNvSpPr txBox="1"/>
            <p:nvPr/>
          </p:nvSpPr>
          <p:spPr>
            <a:xfrm>
              <a:off x="9991089" y="1713160"/>
              <a:ext cx="1555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Back to Dashboard</a:t>
              </a:r>
              <a:endParaRPr lang="en-IN" sz="1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4" t="15824" r="10784" b="16725"/>
            <a:stretch/>
          </p:blipFill>
          <p:spPr>
            <a:xfrm>
              <a:off x="9894177" y="1790029"/>
              <a:ext cx="143324" cy="12325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85001" y="2183129"/>
            <a:ext cx="11018354" cy="134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1553975" y="2321398"/>
            <a:ext cx="1934191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Chennai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8368" y="237808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Location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46594" y="2321398"/>
            <a:ext cx="1932056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Select Category Type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87487" y="237808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Category Type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336975" y="2321398"/>
            <a:ext cx="1916367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Enter Category ID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71417" y="237808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ID’s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L-Shape 6"/>
          <p:cNvSpPr/>
          <p:nvPr/>
        </p:nvSpPr>
        <p:spPr>
          <a:xfrm rot="18900000">
            <a:off x="3275091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-Shape 37"/>
          <p:cNvSpPr/>
          <p:nvPr/>
        </p:nvSpPr>
        <p:spPr>
          <a:xfrm rot="18900000">
            <a:off x="6970792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ounded Rectangle 45"/>
          <p:cNvSpPr/>
          <p:nvPr/>
        </p:nvSpPr>
        <p:spPr>
          <a:xfrm>
            <a:off x="5068387" y="2994998"/>
            <a:ext cx="988582" cy="371934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Search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135032" y="2994998"/>
            <a:ext cx="988582" cy="371934"/>
          </a:xfrm>
          <a:prstGeom prst="roundRect">
            <a:avLst>
              <a:gd name="adj" fmla="val 5434"/>
            </a:avLst>
          </a:prstGeom>
          <a:solidFill>
            <a:srgbClr val="BFAB74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Reset</a:t>
            </a:r>
            <a:endParaRPr lang="en-IN" sz="11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246492" y="2696372"/>
            <a:ext cx="1934191" cy="22871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Audio Tapes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Book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Magazines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Personal Belongings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Souvenir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Textiles</a:t>
            </a:r>
          </a:p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Video Tapes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46594" y="2696370"/>
            <a:ext cx="1934191" cy="369887"/>
          </a:xfrm>
          <a:prstGeom prst="roundRect">
            <a:avLst>
              <a:gd name="adj" fmla="val 0"/>
            </a:avLst>
          </a:prstGeom>
          <a:solidFill>
            <a:srgbClr val="59A27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>
              <a:spcAft>
                <a:spcPts val="1200"/>
              </a:spcAft>
            </a:pPr>
            <a:r>
              <a:rPr lang="en-IN" sz="11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Audio Tapes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40" name="TextBox 39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0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33735" y="94530"/>
            <a:ext cx="769620" cy="276835"/>
            <a:chOff x="10551795" y="94530"/>
            <a:chExt cx="769620" cy="276835"/>
          </a:xfrm>
        </p:grpSpPr>
        <p:sp>
          <p:nvSpPr>
            <p:cNvPr id="19" name="TextBox 18"/>
            <p:cNvSpPr txBox="1"/>
            <p:nvPr/>
          </p:nvSpPr>
          <p:spPr>
            <a:xfrm>
              <a:off x="10679893" y="109755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Logout</a:t>
              </a:r>
              <a:endParaRPr lang="en-IN" sz="11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1795" y="94530"/>
              <a:ext cx="192405" cy="25397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8843" y="1621274"/>
            <a:ext cx="2235524" cy="369332"/>
            <a:chOff x="758843" y="1621274"/>
            <a:chExt cx="22355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099296" y="1621274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Artefact Search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3" y="1643940"/>
              <a:ext cx="324000" cy="324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894177" y="1713160"/>
            <a:ext cx="1652145" cy="276999"/>
            <a:chOff x="9894177" y="1713160"/>
            <a:chExt cx="1652145" cy="276999"/>
          </a:xfrm>
        </p:grpSpPr>
        <p:sp>
          <p:nvSpPr>
            <p:cNvPr id="81" name="TextBox 80"/>
            <p:cNvSpPr txBox="1"/>
            <p:nvPr/>
          </p:nvSpPr>
          <p:spPr>
            <a:xfrm>
              <a:off x="9991089" y="1713160"/>
              <a:ext cx="1555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Back to Dashboard</a:t>
              </a:r>
              <a:endParaRPr lang="en-IN" sz="1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4" t="15824" r="10784" b="16725"/>
            <a:stretch/>
          </p:blipFill>
          <p:spPr>
            <a:xfrm>
              <a:off x="9894177" y="1790029"/>
              <a:ext cx="143324" cy="12325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85001" y="2183129"/>
            <a:ext cx="11018354" cy="2908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1553975" y="2321398"/>
            <a:ext cx="1934191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Chennai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368" y="237808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Location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46594" y="2321398"/>
            <a:ext cx="1932056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Audio Tape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87487" y="237808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Category Type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336975" y="2321398"/>
            <a:ext cx="1916367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Enter Category ID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71417" y="237808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ID’s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L-Shape 6"/>
          <p:cNvSpPr/>
          <p:nvPr/>
        </p:nvSpPr>
        <p:spPr>
          <a:xfrm rot="18900000">
            <a:off x="3275091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-Shape 37"/>
          <p:cNvSpPr/>
          <p:nvPr/>
        </p:nvSpPr>
        <p:spPr>
          <a:xfrm rot="18900000">
            <a:off x="6970792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5068387" y="4563260"/>
            <a:ext cx="988582" cy="371934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Search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35032" y="4563260"/>
            <a:ext cx="988582" cy="371934"/>
          </a:xfrm>
          <a:prstGeom prst="roundRect">
            <a:avLst>
              <a:gd name="adj" fmla="val 5434"/>
            </a:avLst>
          </a:prstGeom>
          <a:solidFill>
            <a:srgbClr val="BFAB74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Reset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69643" y="3052717"/>
            <a:ext cx="2412000" cy="95366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Title</a:t>
            </a:r>
            <a:endParaRPr lang="en-IN" sz="1100" b="1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89062" y="3442137"/>
            <a:ext cx="217567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575595" y="3052717"/>
            <a:ext cx="2412000" cy="95366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Track No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693758" y="3442137"/>
            <a:ext cx="217567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81547" y="3052717"/>
            <a:ext cx="2412000" cy="95366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Author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299711" y="3442137"/>
            <a:ext cx="217567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28670" y="3581543"/>
            <a:ext cx="83349" cy="99826"/>
            <a:chOff x="8155776" y="3699484"/>
            <a:chExt cx="108505" cy="129955"/>
          </a:xfrm>
        </p:grpSpPr>
        <p:sp>
          <p:nvSpPr>
            <p:cNvPr id="8" name="Right Triangle 7"/>
            <p:cNvSpPr/>
            <p:nvPr/>
          </p:nvSpPr>
          <p:spPr>
            <a:xfrm rot="18900000">
              <a:off x="8155777" y="3720935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ight Triangle 47"/>
            <p:cNvSpPr/>
            <p:nvPr/>
          </p:nvSpPr>
          <p:spPr>
            <a:xfrm rot="2700000" flipV="1">
              <a:off x="8155776" y="3699484"/>
              <a:ext cx="108504" cy="108504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8787498" y="3052717"/>
            <a:ext cx="2412000" cy="95366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Date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905661" y="3442137"/>
            <a:ext cx="2175673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24" y="3504645"/>
            <a:ext cx="256054" cy="249958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3122871" y="3116563"/>
            <a:ext cx="141864" cy="1453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ounded Rectangle 53"/>
          <p:cNvSpPr/>
          <p:nvPr/>
        </p:nvSpPr>
        <p:spPr>
          <a:xfrm>
            <a:off x="5726732" y="3116563"/>
            <a:ext cx="141864" cy="1453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ounded Rectangle 54"/>
          <p:cNvSpPr/>
          <p:nvPr/>
        </p:nvSpPr>
        <p:spPr>
          <a:xfrm>
            <a:off x="8333520" y="3116563"/>
            <a:ext cx="141864" cy="1453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ounded Rectangle 55"/>
          <p:cNvSpPr/>
          <p:nvPr/>
        </p:nvSpPr>
        <p:spPr>
          <a:xfrm>
            <a:off x="10939470" y="3116563"/>
            <a:ext cx="141864" cy="1453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897983" y="4133335"/>
            <a:ext cx="3776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Please select the options above to be displayed below.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30108" y="4148743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Select All  |  Deselect All</a:t>
            </a:r>
            <a:endParaRPr lang="en-IN" sz="1100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59" name="TextBox 58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74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33735" y="94530"/>
            <a:ext cx="769620" cy="276835"/>
            <a:chOff x="10551795" y="94530"/>
            <a:chExt cx="769620" cy="276835"/>
          </a:xfrm>
        </p:grpSpPr>
        <p:sp>
          <p:nvSpPr>
            <p:cNvPr id="19" name="TextBox 18"/>
            <p:cNvSpPr txBox="1"/>
            <p:nvPr/>
          </p:nvSpPr>
          <p:spPr>
            <a:xfrm>
              <a:off x="10679893" y="109755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Logout</a:t>
              </a:r>
              <a:endParaRPr lang="en-IN" sz="11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1795" y="94530"/>
              <a:ext cx="192405" cy="25397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8843" y="1621274"/>
            <a:ext cx="2235524" cy="369332"/>
            <a:chOff x="758843" y="1621274"/>
            <a:chExt cx="22355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099296" y="1621274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Artefact Search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3" y="1643940"/>
              <a:ext cx="324000" cy="324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894177" y="1713160"/>
            <a:ext cx="1652145" cy="276999"/>
            <a:chOff x="9894177" y="1713160"/>
            <a:chExt cx="1652145" cy="276999"/>
          </a:xfrm>
        </p:grpSpPr>
        <p:sp>
          <p:nvSpPr>
            <p:cNvPr id="81" name="TextBox 80"/>
            <p:cNvSpPr txBox="1"/>
            <p:nvPr/>
          </p:nvSpPr>
          <p:spPr>
            <a:xfrm>
              <a:off x="9991089" y="1713160"/>
              <a:ext cx="1555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Back to Dashboard</a:t>
              </a:r>
              <a:endParaRPr lang="en-IN" sz="1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4" t="15824" r="10784" b="16725"/>
            <a:stretch/>
          </p:blipFill>
          <p:spPr>
            <a:xfrm>
              <a:off x="9894177" y="1790029"/>
              <a:ext cx="143324" cy="12325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85001" y="2183129"/>
            <a:ext cx="11018354" cy="2908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1553975" y="2321398"/>
            <a:ext cx="1934191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Chennai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368" y="237808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Location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46594" y="2321398"/>
            <a:ext cx="1932056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Audio Tape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87487" y="237808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Category Type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336975" y="2321398"/>
            <a:ext cx="1916367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Enter Category ID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71417" y="237808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ID’s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L-Shape 6"/>
          <p:cNvSpPr/>
          <p:nvPr/>
        </p:nvSpPr>
        <p:spPr>
          <a:xfrm rot="18900000">
            <a:off x="3275091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-Shape 37"/>
          <p:cNvSpPr/>
          <p:nvPr/>
        </p:nvSpPr>
        <p:spPr>
          <a:xfrm rot="18900000">
            <a:off x="6970792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5068387" y="4563260"/>
            <a:ext cx="988582" cy="371934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Search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35032" y="4563260"/>
            <a:ext cx="988582" cy="371934"/>
          </a:xfrm>
          <a:prstGeom prst="roundRect">
            <a:avLst>
              <a:gd name="adj" fmla="val 5434"/>
            </a:avLst>
          </a:prstGeom>
          <a:solidFill>
            <a:srgbClr val="BFAB74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Reset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7983" y="4133335"/>
            <a:ext cx="3776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Please select the options above to be displayed below.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69643" y="3052717"/>
            <a:ext cx="10229855" cy="953666"/>
            <a:chOff x="969643" y="3052717"/>
            <a:chExt cx="10229855" cy="953666"/>
          </a:xfrm>
        </p:grpSpPr>
        <p:sp>
          <p:nvSpPr>
            <p:cNvPr id="36" name="Rounded Rectangle 35"/>
            <p:cNvSpPr/>
            <p:nvPr/>
          </p:nvSpPr>
          <p:spPr>
            <a:xfrm>
              <a:off x="969643" y="3052717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Title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89062" y="3442137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575595" y="3052717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Track No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693758" y="3442137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181547" y="3052717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Author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299711" y="3442137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228670" y="3581543"/>
              <a:ext cx="83349" cy="99826"/>
              <a:chOff x="8155776" y="3699484"/>
              <a:chExt cx="108505" cy="129955"/>
            </a:xfrm>
          </p:grpSpPr>
          <p:sp>
            <p:nvSpPr>
              <p:cNvPr id="8" name="Right Triangle 7"/>
              <p:cNvSpPr/>
              <p:nvPr/>
            </p:nvSpPr>
            <p:spPr>
              <a:xfrm rot="18900000">
                <a:off x="8155777" y="3720935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rot="2700000" flipV="1">
                <a:off x="8155776" y="3699484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Rounded Rectangle 38"/>
            <p:cNvSpPr/>
            <p:nvPr/>
          </p:nvSpPr>
          <p:spPr>
            <a:xfrm>
              <a:off x="8787498" y="3052717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Date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8905661" y="3442137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4924" y="3504645"/>
              <a:ext cx="256054" cy="249958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669" y="3111557"/>
              <a:ext cx="156311" cy="15631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135" y="3111557"/>
              <a:ext cx="156311" cy="15631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296" y="3111557"/>
              <a:ext cx="156311" cy="15631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246" y="3111557"/>
              <a:ext cx="156311" cy="156311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585001" y="5224953"/>
            <a:ext cx="11018354" cy="2908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/>
          <p:cNvSpPr txBox="1"/>
          <p:nvPr/>
        </p:nvSpPr>
        <p:spPr>
          <a:xfrm>
            <a:off x="768368" y="5325424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Search Results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52999" y="6056158"/>
            <a:ext cx="10486824" cy="407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52999" y="6468251"/>
            <a:ext cx="10486824" cy="4071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52999" y="6885197"/>
            <a:ext cx="10486824" cy="407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52999" y="5641792"/>
            <a:ext cx="10486824" cy="407159"/>
          </a:xfrm>
          <a:prstGeom prst="rect">
            <a:avLst/>
          </a:prstGeom>
          <a:solidFill>
            <a:srgbClr val="8BC2CB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52999" y="5731339"/>
            <a:ext cx="367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Title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31924" y="5731339"/>
            <a:ext cx="1767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Track No.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99711" y="5731339"/>
            <a:ext cx="3422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Author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27072" y="5731339"/>
            <a:ext cx="161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Date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50662" y="6130051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Search Result Title 1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27074" y="6130051"/>
            <a:ext cx="1612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02/07/2015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47629" y="6151532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ABN000012345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47629" y="6560747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Roboto Slab" pitchFamily="2" charset="0"/>
                <a:ea typeface="Roboto Slab" pitchFamily="2" charset="0"/>
              </a:rPr>
              <a:t>ABN000012345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47629" y="6959360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Roboto Slab" pitchFamily="2" charset="0"/>
                <a:ea typeface="Roboto Slab" pitchFamily="2" charset="0"/>
              </a:rPr>
              <a:t>ABN000012345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4531924" y="5641792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293872" y="5611599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721952" y="5641792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50662" y="6534150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Roboto Slab" pitchFamily="2" charset="0"/>
                <a:ea typeface="Roboto Slab" pitchFamily="2" charset="0"/>
              </a:rPr>
              <a:t>Search Result Title </a:t>
            </a:r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2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27074" y="6534150"/>
            <a:ext cx="1612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02/07/2015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50662" y="6960691"/>
            <a:ext cx="1561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Roboto Slab" pitchFamily="2" charset="0"/>
                <a:ea typeface="Roboto Slab" pitchFamily="2" charset="0"/>
              </a:rPr>
              <a:t>Search Result Title </a:t>
            </a:r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3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727074" y="6960691"/>
            <a:ext cx="1612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Roboto Slab" pitchFamily="2" charset="0"/>
                <a:ea typeface="Roboto Slab" pitchFamily="2" charset="0"/>
              </a:rPr>
              <a:t>02/07/2015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05528" y="6130051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Author Name 1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05528" y="6534150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Roboto Slab" pitchFamily="2" charset="0"/>
                <a:ea typeface="Roboto Slab" pitchFamily="2" charset="0"/>
              </a:rPr>
              <a:t>Author Name </a:t>
            </a:r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2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05528" y="6960691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Roboto Slab" pitchFamily="2" charset="0"/>
                <a:ea typeface="Roboto Slab" pitchFamily="2" charset="0"/>
              </a:rPr>
              <a:t>Author Name </a:t>
            </a:r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3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468222" y="7459385"/>
            <a:ext cx="3255556" cy="288000"/>
            <a:chOff x="4079776" y="5354038"/>
            <a:chExt cx="3255556" cy="288000"/>
          </a:xfrm>
        </p:grpSpPr>
        <p:sp>
          <p:nvSpPr>
            <p:cNvPr id="105" name="Rounded Rectangle 104"/>
            <p:cNvSpPr>
              <a:spLocks noChangeAspect="1"/>
            </p:cNvSpPr>
            <p:nvPr/>
          </p:nvSpPr>
          <p:spPr>
            <a:xfrm>
              <a:off x="5134368" y="5354038"/>
              <a:ext cx="287883" cy="288000"/>
            </a:xfrm>
            <a:prstGeom prst="roundRect">
              <a:avLst>
                <a:gd name="adj" fmla="val 10050"/>
              </a:avLst>
            </a:prstGeom>
            <a:solidFill>
              <a:srgbClr val="BFAB74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  <a:endParaRPr lang="en-IN" sz="11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06" name="Rounded Rectangle 105"/>
            <p:cNvSpPr>
              <a:spLocks noChangeAspect="1"/>
            </p:cNvSpPr>
            <p:nvPr/>
          </p:nvSpPr>
          <p:spPr>
            <a:xfrm>
              <a:off x="5499889" y="5354038"/>
              <a:ext cx="287883" cy="288000"/>
            </a:xfrm>
            <a:prstGeom prst="roundRect">
              <a:avLst>
                <a:gd name="adj" fmla="val 1005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  <a:endParaRPr lang="en-IN" sz="11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07" name="Rounded Rectangle 106"/>
            <p:cNvSpPr>
              <a:spLocks noChangeAspect="1"/>
            </p:cNvSpPr>
            <p:nvPr/>
          </p:nvSpPr>
          <p:spPr>
            <a:xfrm>
              <a:off x="5865410" y="5354038"/>
              <a:ext cx="287883" cy="288000"/>
            </a:xfrm>
            <a:prstGeom prst="roundRect">
              <a:avLst>
                <a:gd name="adj" fmla="val 1005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3</a:t>
              </a:r>
              <a:endParaRPr lang="en-IN" sz="11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08" name="Rounded Rectangle 107"/>
            <p:cNvSpPr>
              <a:spLocks noChangeAspect="1"/>
            </p:cNvSpPr>
            <p:nvPr/>
          </p:nvSpPr>
          <p:spPr>
            <a:xfrm>
              <a:off x="6230931" y="5354038"/>
              <a:ext cx="287883" cy="288000"/>
            </a:xfrm>
            <a:prstGeom prst="roundRect">
              <a:avLst>
                <a:gd name="adj" fmla="val 1005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4</a:t>
              </a:r>
              <a:endParaRPr lang="en-IN" sz="11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09" name="Rounded Rectangle 108"/>
            <p:cNvSpPr>
              <a:spLocks noChangeAspect="1"/>
            </p:cNvSpPr>
            <p:nvPr/>
          </p:nvSpPr>
          <p:spPr>
            <a:xfrm>
              <a:off x="6596451" y="5354038"/>
              <a:ext cx="738881" cy="288000"/>
            </a:xfrm>
            <a:prstGeom prst="roundRect">
              <a:avLst>
                <a:gd name="adj" fmla="val 10050"/>
              </a:avLst>
            </a:prstGeom>
            <a:solidFill>
              <a:srgbClr val="BFAB7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NEXT</a:t>
              </a:r>
              <a:endParaRPr lang="en-IN" sz="11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10" name="Rounded Rectangle 109"/>
            <p:cNvSpPr>
              <a:spLocks noChangeAspect="1"/>
            </p:cNvSpPr>
            <p:nvPr/>
          </p:nvSpPr>
          <p:spPr>
            <a:xfrm>
              <a:off x="4079776" y="5354038"/>
              <a:ext cx="976954" cy="288000"/>
            </a:xfrm>
            <a:prstGeom prst="roundRect">
              <a:avLst>
                <a:gd name="adj" fmla="val 1005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IN" sz="11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PREVIOUS</a:t>
              </a:r>
              <a:endParaRPr lang="en-IN" sz="11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7104112" y="5451794"/>
              <a:ext cx="129573" cy="92489"/>
            </a:xfrm>
            <a:prstGeom prst="rightArrow">
              <a:avLst>
                <a:gd name="adj1" fmla="val 44852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ight Arrow 111"/>
            <p:cNvSpPr/>
            <p:nvPr/>
          </p:nvSpPr>
          <p:spPr>
            <a:xfrm flipH="1">
              <a:off x="4173408" y="5451794"/>
              <a:ext cx="129573" cy="92489"/>
            </a:xfrm>
            <a:prstGeom prst="rightArrow">
              <a:avLst>
                <a:gd name="adj1" fmla="val 44852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114" name="TextBox 113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  <p:sp>
        <p:nvSpPr>
          <p:cNvPr id="116" name="TextBox 115"/>
          <p:cNvSpPr txBox="1"/>
          <p:nvPr/>
        </p:nvSpPr>
        <p:spPr>
          <a:xfrm>
            <a:off x="9530108" y="4148743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Select All  |  Deselect All</a:t>
            </a:r>
            <a:endParaRPr lang="en-IN" sz="1100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33735" y="94530"/>
            <a:ext cx="769620" cy="276835"/>
            <a:chOff x="10551795" y="94530"/>
            <a:chExt cx="769620" cy="276835"/>
          </a:xfrm>
        </p:grpSpPr>
        <p:sp>
          <p:nvSpPr>
            <p:cNvPr id="19" name="TextBox 18"/>
            <p:cNvSpPr txBox="1"/>
            <p:nvPr/>
          </p:nvSpPr>
          <p:spPr>
            <a:xfrm>
              <a:off x="10679893" y="109755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Logout</a:t>
              </a:r>
              <a:endParaRPr lang="en-IN" sz="11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1795" y="94530"/>
              <a:ext cx="192405" cy="25397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8843" y="1621274"/>
            <a:ext cx="2235524" cy="369332"/>
            <a:chOff x="758843" y="1621274"/>
            <a:chExt cx="22355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099296" y="1621274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Artefact Search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3" y="1643940"/>
              <a:ext cx="324000" cy="324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894177" y="1713160"/>
            <a:ext cx="1652145" cy="276999"/>
            <a:chOff x="9894177" y="1713160"/>
            <a:chExt cx="1652145" cy="276999"/>
          </a:xfrm>
        </p:grpSpPr>
        <p:sp>
          <p:nvSpPr>
            <p:cNvPr id="81" name="TextBox 80"/>
            <p:cNvSpPr txBox="1"/>
            <p:nvPr/>
          </p:nvSpPr>
          <p:spPr>
            <a:xfrm>
              <a:off x="9991089" y="1713160"/>
              <a:ext cx="1555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Back to Dashboard</a:t>
              </a:r>
              <a:endParaRPr lang="en-IN" sz="1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4" t="15824" r="10784" b="16725"/>
            <a:stretch/>
          </p:blipFill>
          <p:spPr>
            <a:xfrm>
              <a:off x="9894177" y="1790029"/>
              <a:ext cx="143324" cy="12325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85001" y="2183128"/>
            <a:ext cx="11018354" cy="6247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1553975" y="2321398"/>
            <a:ext cx="1934191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Chennai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368" y="237808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Location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46594" y="2321398"/>
            <a:ext cx="1932056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Video Tape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87487" y="237808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Category Type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336975" y="2321398"/>
            <a:ext cx="1916367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Enter Category ID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71417" y="237808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ID’s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L-Shape 6"/>
          <p:cNvSpPr/>
          <p:nvPr/>
        </p:nvSpPr>
        <p:spPr>
          <a:xfrm rot="18900000">
            <a:off x="3275091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-Shape 37"/>
          <p:cNvSpPr/>
          <p:nvPr/>
        </p:nvSpPr>
        <p:spPr>
          <a:xfrm rot="18900000">
            <a:off x="6970792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5068387" y="7914576"/>
            <a:ext cx="988582" cy="371934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Search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35032" y="7914576"/>
            <a:ext cx="988582" cy="371934"/>
          </a:xfrm>
          <a:prstGeom prst="roundRect">
            <a:avLst>
              <a:gd name="adj" fmla="val 5434"/>
            </a:avLst>
          </a:prstGeom>
          <a:solidFill>
            <a:srgbClr val="BFAB74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Reset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969643" y="3052717"/>
            <a:ext cx="10229855" cy="953666"/>
            <a:chOff x="981073" y="3328774"/>
            <a:chExt cx="10229855" cy="953666"/>
          </a:xfrm>
        </p:grpSpPr>
        <p:sp>
          <p:nvSpPr>
            <p:cNvPr id="36" name="Rounded Rectangle 35"/>
            <p:cNvSpPr/>
            <p:nvPr/>
          </p:nvSpPr>
          <p:spPr>
            <a:xfrm>
              <a:off x="981073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Title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100492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587025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Day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705188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192977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Month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31114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240100" y="3857600"/>
              <a:ext cx="83349" cy="99826"/>
              <a:chOff x="8155776" y="3699484"/>
              <a:chExt cx="108505" cy="129955"/>
            </a:xfrm>
          </p:grpSpPr>
          <p:sp>
            <p:nvSpPr>
              <p:cNvPr id="8" name="Right Triangle 7"/>
              <p:cNvSpPr/>
              <p:nvPr/>
            </p:nvSpPr>
            <p:spPr>
              <a:xfrm rot="18900000">
                <a:off x="8155777" y="3720935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rot="2700000" flipV="1">
                <a:off x="8155776" y="3699484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Rounded Rectangle 38"/>
            <p:cNvSpPr/>
            <p:nvPr/>
          </p:nvSpPr>
          <p:spPr>
            <a:xfrm>
              <a:off x="8798928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Year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891709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6354" y="3780702"/>
              <a:ext cx="256054" cy="249958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3134301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738162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34495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95090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97983" y="7528850"/>
            <a:ext cx="3776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Please select the options above to be displayed below.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69643" y="4118434"/>
            <a:ext cx="10229855" cy="953666"/>
            <a:chOff x="981073" y="3328774"/>
            <a:chExt cx="10229855" cy="953666"/>
          </a:xfrm>
        </p:grpSpPr>
        <p:sp>
          <p:nvSpPr>
            <p:cNvPr id="59" name="Rounded Rectangle 58"/>
            <p:cNvSpPr/>
            <p:nvPr/>
          </p:nvSpPr>
          <p:spPr>
            <a:xfrm>
              <a:off x="981073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Language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0492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587025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First Few Line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705188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6192977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End of Lines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31114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240100" y="3857600"/>
              <a:ext cx="83349" cy="99826"/>
              <a:chOff x="8155776" y="3699484"/>
              <a:chExt cx="108505" cy="129955"/>
            </a:xfrm>
          </p:grpSpPr>
          <p:sp>
            <p:nvSpPr>
              <p:cNvPr id="75" name="Right Triangle 74"/>
              <p:cNvSpPr/>
              <p:nvPr/>
            </p:nvSpPr>
            <p:spPr>
              <a:xfrm rot="18900000">
                <a:off x="8155777" y="3720935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Right Triangle 75"/>
              <p:cNvSpPr/>
              <p:nvPr/>
            </p:nvSpPr>
            <p:spPr>
              <a:xfrm rot="2700000" flipV="1">
                <a:off x="8155776" y="3699484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8798928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Content Type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91709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6354" y="3780702"/>
              <a:ext cx="256054" cy="249958"/>
            </a:xfrm>
            <a:prstGeom prst="rect">
              <a:avLst/>
            </a:prstGeom>
          </p:spPr>
        </p:pic>
        <p:sp>
          <p:nvSpPr>
            <p:cNvPr id="70" name="Rounded Rectangle 69"/>
            <p:cNvSpPr/>
            <p:nvPr/>
          </p:nvSpPr>
          <p:spPr>
            <a:xfrm>
              <a:off x="3134301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38162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834495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095090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69643" y="5180948"/>
            <a:ext cx="10229855" cy="953666"/>
            <a:chOff x="981073" y="3328774"/>
            <a:chExt cx="10229855" cy="953666"/>
          </a:xfrm>
        </p:grpSpPr>
        <p:sp>
          <p:nvSpPr>
            <p:cNvPr id="78" name="Rounded Rectangle 77"/>
            <p:cNvSpPr/>
            <p:nvPr/>
          </p:nvSpPr>
          <p:spPr>
            <a:xfrm>
              <a:off x="981073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Rel</a:t>
              </a:r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 Type Code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100492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587025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Archive Status Code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705188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192977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Delivery Person Code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31114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8240100" y="3857600"/>
              <a:ext cx="83349" cy="99826"/>
              <a:chOff x="8155776" y="3699484"/>
              <a:chExt cx="108505" cy="129955"/>
            </a:xfrm>
          </p:grpSpPr>
          <p:sp>
            <p:nvSpPr>
              <p:cNvPr id="93" name="Right Triangle 92"/>
              <p:cNvSpPr/>
              <p:nvPr/>
            </p:nvSpPr>
            <p:spPr>
              <a:xfrm rot="18900000">
                <a:off x="8155777" y="3720935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Right Triangle 93"/>
              <p:cNvSpPr/>
              <p:nvPr/>
            </p:nvSpPr>
            <p:spPr>
              <a:xfrm rot="2700000" flipV="1">
                <a:off x="8155776" y="3699484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6" name="Rounded Rectangle 85"/>
            <p:cNvSpPr/>
            <p:nvPr/>
          </p:nvSpPr>
          <p:spPr>
            <a:xfrm>
              <a:off x="8798928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Date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891709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6354" y="3780702"/>
              <a:ext cx="256054" cy="249958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134301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738162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834495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095090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69643" y="6246665"/>
            <a:ext cx="10229855" cy="953666"/>
            <a:chOff x="981073" y="3328774"/>
            <a:chExt cx="10229855" cy="953666"/>
          </a:xfrm>
        </p:grpSpPr>
        <p:sp>
          <p:nvSpPr>
            <p:cNvPr id="96" name="Rounded Rectangle 95"/>
            <p:cNvSpPr/>
            <p:nvPr/>
          </p:nvSpPr>
          <p:spPr>
            <a:xfrm>
              <a:off x="981073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Remarks 1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100492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587025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Remarks 2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705188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192977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Remarks 3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31114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8240100" y="3857600"/>
              <a:ext cx="83349" cy="99826"/>
              <a:chOff x="8155776" y="3699484"/>
              <a:chExt cx="108505" cy="129955"/>
            </a:xfrm>
          </p:grpSpPr>
          <p:sp>
            <p:nvSpPr>
              <p:cNvPr id="110" name="Right Triangle 109"/>
              <p:cNvSpPr/>
              <p:nvPr/>
            </p:nvSpPr>
            <p:spPr>
              <a:xfrm rot="18900000">
                <a:off x="8155777" y="3720935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" name="Right Triangle 110"/>
              <p:cNvSpPr/>
              <p:nvPr/>
            </p:nvSpPr>
            <p:spPr>
              <a:xfrm rot="2700000" flipV="1">
                <a:off x="8155776" y="3699484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" name="Rounded Rectangle 102"/>
            <p:cNvSpPr/>
            <p:nvPr/>
          </p:nvSpPr>
          <p:spPr>
            <a:xfrm>
              <a:off x="8798928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Remarks 4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891709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6354" y="3780702"/>
              <a:ext cx="256054" cy="249958"/>
            </a:xfrm>
            <a:prstGeom prst="rect">
              <a:avLst/>
            </a:prstGeom>
          </p:spPr>
        </p:pic>
        <p:sp>
          <p:nvSpPr>
            <p:cNvPr id="106" name="Rounded Rectangle 105"/>
            <p:cNvSpPr/>
            <p:nvPr/>
          </p:nvSpPr>
          <p:spPr>
            <a:xfrm>
              <a:off x="3134301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738162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834495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095090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113" name="TextBox 112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  <p:sp>
        <p:nvSpPr>
          <p:cNvPr id="115" name="TextBox 114"/>
          <p:cNvSpPr txBox="1"/>
          <p:nvPr/>
        </p:nvSpPr>
        <p:spPr>
          <a:xfrm>
            <a:off x="9530108" y="7528850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Select All  |  Deselect All</a:t>
            </a:r>
            <a:endParaRPr lang="en-IN" sz="1100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0" y="22860"/>
            <a:ext cx="12192000" cy="0"/>
          </a:xfrm>
          <a:prstGeom prst="line">
            <a:avLst/>
          </a:prstGeom>
          <a:ln w="57150">
            <a:solidFill>
              <a:srgbClr val="BD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000" y="914400"/>
            <a:ext cx="1102200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716" y="652132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Welcome </a:t>
            </a:r>
            <a:r>
              <a:rPr lang="en-IN" sz="1100" dirty="0" smtClean="0">
                <a:solidFill>
                  <a:srgbClr val="59A276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RAMASWAMY</a:t>
            </a:r>
            <a:endParaRPr lang="en-IN" sz="1100" dirty="0">
              <a:solidFill>
                <a:srgbClr val="59A276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3902" y="657184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Last Login: 2 July 2015, 21:30:36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33735" y="94530"/>
            <a:ext cx="769620" cy="276835"/>
            <a:chOff x="10551795" y="94530"/>
            <a:chExt cx="769620" cy="276835"/>
          </a:xfrm>
        </p:grpSpPr>
        <p:sp>
          <p:nvSpPr>
            <p:cNvPr id="19" name="TextBox 18"/>
            <p:cNvSpPr txBox="1"/>
            <p:nvPr/>
          </p:nvSpPr>
          <p:spPr>
            <a:xfrm>
              <a:off x="10679893" y="109755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Logout</a:t>
              </a:r>
              <a:endParaRPr lang="en-IN" sz="11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1795" y="94530"/>
              <a:ext cx="192405" cy="253975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585000" y="921099"/>
            <a:ext cx="11018355" cy="564912"/>
          </a:xfrm>
          <a:prstGeom prst="rect">
            <a:avLst/>
          </a:prstGeom>
          <a:solidFill>
            <a:srgbClr val="8BC2C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87238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Edit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37501" y="1011613"/>
            <a:ext cx="1565854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Pending Tasks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36975" y="1011613"/>
            <a:ext cx="800041" cy="466378"/>
          </a:xfrm>
          <a:prstGeom prst="roundRect">
            <a:avLst>
              <a:gd name="adj" fmla="val 543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Add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43750" y="977774"/>
            <a:ext cx="1143003" cy="534056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cap="all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Search</a:t>
            </a:r>
            <a:endParaRPr lang="en-IN" sz="1100" cap="all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8843" y="1621274"/>
            <a:ext cx="2235524" cy="369332"/>
            <a:chOff x="758843" y="1621274"/>
            <a:chExt cx="22355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099296" y="1621274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Artefact Search</a:t>
              </a:r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3" y="1643940"/>
              <a:ext cx="324000" cy="324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894177" y="1713160"/>
            <a:ext cx="1652145" cy="276999"/>
            <a:chOff x="9894177" y="1713160"/>
            <a:chExt cx="1652145" cy="276999"/>
          </a:xfrm>
        </p:grpSpPr>
        <p:sp>
          <p:nvSpPr>
            <p:cNvPr id="81" name="TextBox 80"/>
            <p:cNvSpPr txBox="1"/>
            <p:nvPr/>
          </p:nvSpPr>
          <p:spPr>
            <a:xfrm>
              <a:off x="9991089" y="1713160"/>
              <a:ext cx="1555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Back to Dashboard</a:t>
              </a:r>
              <a:endParaRPr lang="en-IN" sz="1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4" t="15824" r="10784" b="16725"/>
            <a:stretch/>
          </p:blipFill>
          <p:spPr>
            <a:xfrm>
              <a:off x="9894177" y="1790029"/>
              <a:ext cx="143324" cy="12325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85001" y="2183128"/>
            <a:ext cx="11018354" cy="6247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1553975" y="2321398"/>
            <a:ext cx="1934191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Chennai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368" y="237808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Location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46594" y="2321398"/>
            <a:ext cx="1932056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rPr>
              <a:t>Video Tape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87487" y="237808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Category Type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336975" y="2321398"/>
            <a:ext cx="1916367" cy="374974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 smtClean="0">
                <a:solidFill>
                  <a:schemeClr val="bg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Enter Category ID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71417" y="237808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ID’s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7" name="L-Shape 6"/>
          <p:cNvSpPr/>
          <p:nvPr/>
        </p:nvSpPr>
        <p:spPr>
          <a:xfrm rot="18900000">
            <a:off x="3275091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-Shape 37"/>
          <p:cNvSpPr/>
          <p:nvPr/>
        </p:nvSpPr>
        <p:spPr>
          <a:xfrm rot="18900000">
            <a:off x="6970792" y="2459698"/>
            <a:ext cx="80029" cy="80029"/>
          </a:xfrm>
          <a:prstGeom prst="corner">
            <a:avLst>
              <a:gd name="adj1" fmla="val 23115"/>
              <a:gd name="adj2" fmla="val 242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5068387" y="7914576"/>
            <a:ext cx="988582" cy="371934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Search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35032" y="7914576"/>
            <a:ext cx="988582" cy="371934"/>
          </a:xfrm>
          <a:prstGeom prst="roundRect">
            <a:avLst>
              <a:gd name="adj" fmla="val 5434"/>
            </a:avLst>
          </a:prstGeom>
          <a:solidFill>
            <a:srgbClr val="BFAB74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Reset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969643" y="3052717"/>
            <a:ext cx="10229855" cy="953666"/>
            <a:chOff x="981073" y="3328774"/>
            <a:chExt cx="10229855" cy="953666"/>
          </a:xfrm>
        </p:grpSpPr>
        <p:sp>
          <p:nvSpPr>
            <p:cNvPr id="36" name="Rounded Rectangle 35"/>
            <p:cNvSpPr/>
            <p:nvPr/>
          </p:nvSpPr>
          <p:spPr>
            <a:xfrm>
              <a:off x="981073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Title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100492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587025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Day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705188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192977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Month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31114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240100" y="3857600"/>
              <a:ext cx="83349" cy="99826"/>
              <a:chOff x="8155776" y="3699484"/>
              <a:chExt cx="108505" cy="129955"/>
            </a:xfrm>
          </p:grpSpPr>
          <p:sp>
            <p:nvSpPr>
              <p:cNvPr id="8" name="Right Triangle 7"/>
              <p:cNvSpPr/>
              <p:nvPr/>
            </p:nvSpPr>
            <p:spPr>
              <a:xfrm rot="18900000">
                <a:off x="8155777" y="3720935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rot="2700000" flipV="1">
                <a:off x="8155776" y="3699484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Rounded Rectangle 38"/>
            <p:cNvSpPr/>
            <p:nvPr/>
          </p:nvSpPr>
          <p:spPr>
            <a:xfrm>
              <a:off x="8798928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Year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891709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6354" y="3780702"/>
              <a:ext cx="256054" cy="249958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3134301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738162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34495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95090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97983" y="7528850"/>
            <a:ext cx="3776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Please select the options above to be displayed below.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69643" y="4118434"/>
            <a:ext cx="10229855" cy="953666"/>
            <a:chOff x="981073" y="3328774"/>
            <a:chExt cx="10229855" cy="953666"/>
          </a:xfrm>
        </p:grpSpPr>
        <p:sp>
          <p:nvSpPr>
            <p:cNvPr id="59" name="Rounded Rectangle 58"/>
            <p:cNvSpPr/>
            <p:nvPr/>
          </p:nvSpPr>
          <p:spPr>
            <a:xfrm>
              <a:off x="981073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Language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0492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587025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First Few Line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705188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6192977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End of Lines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31114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240100" y="3857600"/>
              <a:ext cx="83349" cy="99826"/>
              <a:chOff x="8155776" y="3699484"/>
              <a:chExt cx="108505" cy="129955"/>
            </a:xfrm>
          </p:grpSpPr>
          <p:sp>
            <p:nvSpPr>
              <p:cNvPr id="75" name="Right Triangle 74"/>
              <p:cNvSpPr/>
              <p:nvPr/>
            </p:nvSpPr>
            <p:spPr>
              <a:xfrm rot="18900000">
                <a:off x="8155777" y="3720935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Right Triangle 75"/>
              <p:cNvSpPr/>
              <p:nvPr/>
            </p:nvSpPr>
            <p:spPr>
              <a:xfrm rot="2700000" flipV="1">
                <a:off x="8155776" y="3699484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8798928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Content Type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91709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6354" y="3780702"/>
              <a:ext cx="256054" cy="249958"/>
            </a:xfrm>
            <a:prstGeom prst="rect">
              <a:avLst/>
            </a:prstGeom>
          </p:spPr>
        </p:pic>
        <p:sp>
          <p:nvSpPr>
            <p:cNvPr id="70" name="Rounded Rectangle 69"/>
            <p:cNvSpPr/>
            <p:nvPr/>
          </p:nvSpPr>
          <p:spPr>
            <a:xfrm>
              <a:off x="3134301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38162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834495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095090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69643" y="5180948"/>
            <a:ext cx="10229855" cy="953666"/>
            <a:chOff x="981073" y="3328774"/>
            <a:chExt cx="10229855" cy="953666"/>
          </a:xfrm>
        </p:grpSpPr>
        <p:sp>
          <p:nvSpPr>
            <p:cNvPr id="78" name="Rounded Rectangle 77"/>
            <p:cNvSpPr/>
            <p:nvPr/>
          </p:nvSpPr>
          <p:spPr>
            <a:xfrm>
              <a:off x="981073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Rel</a:t>
              </a:r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 Type Code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100492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587025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Archive Status Code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705188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192977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Delivery Person Code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31114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8240100" y="3857600"/>
              <a:ext cx="83349" cy="99826"/>
              <a:chOff x="8155776" y="3699484"/>
              <a:chExt cx="108505" cy="129955"/>
            </a:xfrm>
          </p:grpSpPr>
          <p:sp>
            <p:nvSpPr>
              <p:cNvPr id="93" name="Right Triangle 92"/>
              <p:cNvSpPr/>
              <p:nvPr/>
            </p:nvSpPr>
            <p:spPr>
              <a:xfrm rot="18900000">
                <a:off x="8155777" y="3720935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Right Triangle 93"/>
              <p:cNvSpPr/>
              <p:nvPr/>
            </p:nvSpPr>
            <p:spPr>
              <a:xfrm rot="2700000" flipV="1">
                <a:off x="8155776" y="3699484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6" name="Rounded Rectangle 85"/>
            <p:cNvSpPr/>
            <p:nvPr/>
          </p:nvSpPr>
          <p:spPr>
            <a:xfrm>
              <a:off x="8798928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Date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891709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6354" y="3780702"/>
              <a:ext cx="256054" cy="249958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134301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738162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834495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095090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69643" y="6246665"/>
            <a:ext cx="10229855" cy="953666"/>
            <a:chOff x="981073" y="3328774"/>
            <a:chExt cx="10229855" cy="953666"/>
          </a:xfrm>
        </p:grpSpPr>
        <p:sp>
          <p:nvSpPr>
            <p:cNvPr id="96" name="Rounded Rectangle 95"/>
            <p:cNvSpPr/>
            <p:nvPr/>
          </p:nvSpPr>
          <p:spPr>
            <a:xfrm>
              <a:off x="981073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Remarks 1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100492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587025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Remarks 2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705188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192977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Remarks 3</a:t>
              </a:r>
              <a:endPara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31114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8240100" y="3857600"/>
              <a:ext cx="83349" cy="99826"/>
              <a:chOff x="8155776" y="3699484"/>
              <a:chExt cx="108505" cy="129955"/>
            </a:xfrm>
          </p:grpSpPr>
          <p:sp>
            <p:nvSpPr>
              <p:cNvPr id="110" name="Right Triangle 109"/>
              <p:cNvSpPr/>
              <p:nvPr/>
            </p:nvSpPr>
            <p:spPr>
              <a:xfrm rot="18900000">
                <a:off x="8155777" y="3720935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" name="Right Triangle 110"/>
              <p:cNvSpPr/>
              <p:nvPr/>
            </p:nvSpPr>
            <p:spPr>
              <a:xfrm rot="2700000" flipV="1">
                <a:off x="8155776" y="3699484"/>
                <a:ext cx="108504" cy="108504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" name="Rounded Rectangle 102"/>
            <p:cNvSpPr/>
            <p:nvPr/>
          </p:nvSpPr>
          <p:spPr>
            <a:xfrm>
              <a:off x="8798928" y="3328774"/>
              <a:ext cx="2412000" cy="953666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Slab" pitchFamily="2" charset="0"/>
                  <a:ea typeface="Roboto Slab" pitchFamily="2" charset="0"/>
                </a:rPr>
                <a:t>Remarks 4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8917091" y="3718194"/>
              <a:ext cx="2175673" cy="374974"/>
            </a:xfrm>
            <a:prstGeom prst="roundRect">
              <a:avLst>
                <a:gd name="adj" fmla="val 543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6354" y="3780702"/>
              <a:ext cx="256054" cy="249958"/>
            </a:xfrm>
            <a:prstGeom prst="rect">
              <a:avLst/>
            </a:prstGeom>
          </p:spPr>
        </p:pic>
        <p:sp>
          <p:nvSpPr>
            <p:cNvPr id="106" name="Rounded Rectangle 105"/>
            <p:cNvSpPr/>
            <p:nvPr/>
          </p:nvSpPr>
          <p:spPr>
            <a:xfrm>
              <a:off x="3134301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738162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834495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0950900" y="3392620"/>
              <a:ext cx="141864" cy="14532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2" name="Picture 1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69" y="3111557"/>
            <a:ext cx="156311" cy="156311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32" y="3111557"/>
            <a:ext cx="156311" cy="15631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96" y="3111557"/>
            <a:ext cx="156311" cy="15631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470" y="3111557"/>
            <a:ext cx="156311" cy="156311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69" y="4177704"/>
            <a:ext cx="156311" cy="15631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32" y="4177704"/>
            <a:ext cx="156311" cy="156311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96" y="4177704"/>
            <a:ext cx="156311" cy="156311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470" y="4177704"/>
            <a:ext cx="156311" cy="15631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69" y="5244308"/>
            <a:ext cx="156311" cy="156311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32" y="5244308"/>
            <a:ext cx="156311" cy="156311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96" y="5244308"/>
            <a:ext cx="156311" cy="156311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470" y="5244308"/>
            <a:ext cx="156311" cy="156311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69" y="6312705"/>
            <a:ext cx="156311" cy="15631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32" y="6312705"/>
            <a:ext cx="156311" cy="156311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96" y="6312705"/>
            <a:ext cx="156311" cy="15631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470" y="6312705"/>
            <a:ext cx="156311" cy="156311"/>
          </a:xfrm>
          <a:prstGeom prst="rect">
            <a:avLst/>
          </a:prstGeom>
        </p:spPr>
      </p:pic>
      <p:grpSp>
        <p:nvGrpSpPr>
          <p:cNvPr id="128" name="Group 127"/>
          <p:cNvGrpSpPr/>
          <p:nvPr/>
        </p:nvGrpSpPr>
        <p:grpSpPr>
          <a:xfrm>
            <a:off x="581999" y="150007"/>
            <a:ext cx="3320087" cy="631722"/>
            <a:chOff x="581999" y="150007"/>
            <a:chExt cx="3320087" cy="631722"/>
          </a:xfrm>
        </p:grpSpPr>
        <p:sp>
          <p:nvSpPr>
            <p:cNvPr id="129" name="TextBox 128"/>
            <p:cNvSpPr txBox="1"/>
            <p:nvPr/>
          </p:nvSpPr>
          <p:spPr>
            <a:xfrm>
              <a:off x="1405890" y="235036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Roboto Slab" pitchFamily="2" charset="0"/>
                  <a:ea typeface="Roboto Slab" pitchFamily="2" charset="0"/>
                  <a:cs typeface="Open Sans Semibold" panose="020B0706030804020204" pitchFamily="34" charset="0"/>
                </a:rPr>
                <a:t>Global Archives</a:t>
              </a:r>
              <a:endParaRPr lang="en-IN" sz="2400" dirty="0"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endParaRPr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9" y="150007"/>
              <a:ext cx="893401" cy="631722"/>
            </a:xfrm>
            <a:prstGeom prst="rect">
              <a:avLst/>
            </a:prstGeom>
          </p:spPr>
        </p:pic>
      </p:grpSp>
      <p:sp>
        <p:nvSpPr>
          <p:cNvPr id="131" name="TextBox 130"/>
          <p:cNvSpPr txBox="1"/>
          <p:nvPr/>
        </p:nvSpPr>
        <p:spPr>
          <a:xfrm>
            <a:off x="9530108" y="7528850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Select All  |  Deselect All</a:t>
            </a:r>
            <a:endParaRPr lang="en-IN" sz="1100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72500"/>
            <a:ext cx="12192000" cy="427038"/>
          </a:xfrm>
          <a:prstGeom prst="rect">
            <a:avLst/>
          </a:prstGeom>
          <a:solidFill>
            <a:srgbClr val="BDDC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© 2015 </a:t>
            </a:r>
            <a:r>
              <a:rPr lang="en-IN" sz="10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SRCM. </a:t>
            </a:r>
            <a:r>
              <a:rPr lang="en-IN" sz="1000" dirty="0" smtClean="0">
                <a:solidFill>
                  <a:schemeClr val="tx1"/>
                </a:solidFill>
                <a:latin typeface="Roboto Slab" pitchFamily="2" charset="0"/>
                <a:ea typeface="Roboto Slab" pitchFamily="2" charset="0"/>
              </a:rPr>
              <a:t>All Rights Reserved.</a:t>
            </a:r>
            <a:endParaRPr lang="en-IN" sz="1000" dirty="0">
              <a:solidFill>
                <a:schemeClr val="tx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001" y="308609"/>
            <a:ext cx="11018354" cy="1154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5068387" y="940821"/>
            <a:ext cx="988582" cy="371934"/>
          </a:xfrm>
          <a:prstGeom prst="roundRect">
            <a:avLst>
              <a:gd name="adj" fmla="val 5434"/>
            </a:avLst>
          </a:prstGeom>
          <a:solidFill>
            <a:srgbClr val="59A276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Search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35032" y="940821"/>
            <a:ext cx="988582" cy="371934"/>
          </a:xfrm>
          <a:prstGeom prst="roundRect">
            <a:avLst>
              <a:gd name="adj" fmla="val 5434"/>
            </a:avLst>
          </a:prstGeom>
          <a:solidFill>
            <a:srgbClr val="BFAB74"/>
          </a:solidFill>
          <a:ln w="9525"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Reset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7983" y="555095"/>
            <a:ext cx="3776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Please select the options above to be displayed below.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60388" y="570503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Select All</a:t>
            </a:r>
            <a:endParaRPr lang="en-IN" sz="1100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85001" y="1621274"/>
            <a:ext cx="11018354" cy="2908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TextBox 128"/>
          <p:cNvSpPr txBox="1"/>
          <p:nvPr/>
        </p:nvSpPr>
        <p:spPr>
          <a:xfrm>
            <a:off x="768368" y="17217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Open Sans Semibold" panose="020B0706030804020204" pitchFamily="34" charset="0"/>
              </a:rPr>
              <a:t>Search Results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Roboto Slab" pitchFamily="2" charset="0"/>
              <a:ea typeface="Roboto Slab" pitchFamily="2" charset="0"/>
              <a:cs typeface="Open Sans Semibold" panose="020B0706030804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52999" y="2452479"/>
            <a:ext cx="10486824" cy="407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52999" y="2864572"/>
            <a:ext cx="10486824" cy="4071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2999" y="3281518"/>
            <a:ext cx="10486824" cy="407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52999" y="2038559"/>
            <a:ext cx="10486824" cy="407159"/>
          </a:xfrm>
          <a:prstGeom prst="rect">
            <a:avLst/>
          </a:prstGeom>
          <a:solidFill>
            <a:srgbClr val="8BC2CB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87237" y="2026695"/>
            <a:ext cx="1029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err="1" smtClean="0">
                <a:latin typeface="Roboto Slab" pitchFamily="2" charset="0"/>
                <a:ea typeface="Roboto Slab" pitchFamily="2" charset="0"/>
              </a:rPr>
              <a:t>Rel</a:t>
            </a:r>
            <a:r>
              <a:rPr lang="en-IN" sz="11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Type</a:t>
            </a:r>
          </a:p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Code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229850" y="2026695"/>
            <a:ext cx="1109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Archive</a:t>
            </a:r>
          </a:p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Status Code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50662" y="2527587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Search Result Title 1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35659" y="2527587"/>
            <a:ext cx="748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2015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766903" y="2527587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12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85599" y="2531491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English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85599" y="2930104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Tamil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67950" y="2038113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296084" y="2007920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0217252" y="2038113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50662" y="2930471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Roboto Slab" pitchFamily="2" charset="0"/>
                <a:ea typeface="Roboto Slab" pitchFamily="2" charset="0"/>
              </a:rPr>
              <a:t>Search Result Title </a:t>
            </a:r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2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50662" y="3357012"/>
            <a:ext cx="1561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Roboto Slab" pitchFamily="2" charset="0"/>
                <a:ea typeface="Roboto Slab" pitchFamily="2" charset="0"/>
              </a:rPr>
              <a:t>Search Result Title </a:t>
            </a:r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3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895768" y="2527587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Lorem Ipsum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468222" y="3956671"/>
            <a:ext cx="3255556" cy="288000"/>
            <a:chOff x="4079776" y="5354038"/>
            <a:chExt cx="3255556" cy="288000"/>
          </a:xfrm>
        </p:grpSpPr>
        <p:sp>
          <p:nvSpPr>
            <p:cNvPr id="154" name="Rounded Rectangle 153"/>
            <p:cNvSpPr>
              <a:spLocks noChangeAspect="1"/>
            </p:cNvSpPr>
            <p:nvPr/>
          </p:nvSpPr>
          <p:spPr>
            <a:xfrm>
              <a:off x="5134368" y="5354038"/>
              <a:ext cx="287883" cy="288000"/>
            </a:xfrm>
            <a:prstGeom prst="roundRect">
              <a:avLst>
                <a:gd name="adj" fmla="val 10050"/>
              </a:avLst>
            </a:prstGeom>
            <a:solidFill>
              <a:srgbClr val="BFAB74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  <a:endParaRPr lang="en-IN" sz="11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55" name="Rounded Rectangle 154"/>
            <p:cNvSpPr>
              <a:spLocks noChangeAspect="1"/>
            </p:cNvSpPr>
            <p:nvPr/>
          </p:nvSpPr>
          <p:spPr>
            <a:xfrm>
              <a:off x="5499889" y="5354038"/>
              <a:ext cx="287883" cy="288000"/>
            </a:xfrm>
            <a:prstGeom prst="roundRect">
              <a:avLst>
                <a:gd name="adj" fmla="val 1005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  <a:endParaRPr lang="en-IN" sz="11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56" name="Rounded Rectangle 155"/>
            <p:cNvSpPr>
              <a:spLocks noChangeAspect="1"/>
            </p:cNvSpPr>
            <p:nvPr/>
          </p:nvSpPr>
          <p:spPr>
            <a:xfrm>
              <a:off x="5865410" y="5354038"/>
              <a:ext cx="287883" cy="288000"/>
            </a:xfrm>
            <a:prstGeom prst="roundRect">
              <a:avLst>
                <a:gd name="adj" fmla="val 1005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3</a:t>
              </a:r>
              <a:endParaRPr lang="en-IN" sz="11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57" name="Rounded Rectangle 156"/>
            <p:cNvSpPr>
              <a:spLocks noChangeAspect="1"/>
            </p:cNvSpPr>
            <p:nvPr/>
          </p:nvSpPr>
          <p:spPr>
            <a:xfrm>
              <a:off x="6230931" y="5354038"/>
              <a:ext cx="287883" cy="288000"/>
            </a:xfrm>
            <a:prstGeom prst="roundRect">
              <a:avLst>
                <a:gd name="adj" fmla="val 1005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4</a:t>
              </a:r>
              <a:endParaRPr lang="en-IN" sz="11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58" name="Rounded Rectangle 157"/>
            <p:cNvSpPr>
              <a:spLocks noChangeAspect="1"/>
            </p:cNvSpPr>
            <p:nvPr/>
          </p:nvSpPr>
          <p:spPr>
            <a:xfrm>
              <a:off x="6596451" y="5354038"/>
              <a:ext cx="738881" cy="288000"/>
            </a:xfrm>
            <a:prstGeom prst="roundRect">
              <a:avLst>
                <a:gd name="adj" fmla="val 10050"/>
              </a:avLst>
            </a:prstGeom>
            <a:solidFill>
              <a:srgbClr val="BFAB7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NEXT</a:t>
              </a:r>
              <a:endParaRPr lang="en-IN" sz="11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59" name="Rounded Rectangle 158"/>
            <p:cNvSpPr>
              <a:spLocks noChangeAspect="1"/>
            </p:cNvSpPr>
            <p:nvPr/>
          </p:nvSpPr>
          <p:spPr>
            <a:xfrm>
              <a:off x="4079776" y="5354038"/>
              <a:ext cx="976954" cy="288000"/>
            </a:xfrm>
            <a:prstGeom prst="roundRect">
              <a:avLst>
                <a:gd name="adj" fmla="val 1005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IN" sz="11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PREVIOUS</a:t>
              </a:r>
              <a:endParaRPr lang="en-IN" sz="11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60" name="Right Arrow 159"/>
            <p:cNvSpPr/>
            <p:nvPr/>
          </p:nvSpPr>
          <p:spPr>
            <a:xfrm>
              <a:off x="7104112" y="5451794"/>
              <a:ext cx="129573" cy="92489"/>
            </a:xfrm>
            <a:prstGeom prst="rightArrow">
              <a:avLst>
                <a:gd name="adj1" fmla="val 44852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Right Arrow 160"/>
            <p:cNvSpPr/>
            <p:nvPr/>
          </p:nvSpPr>
          <p:spPr>
            <a:xfrm flipH="1">
              <a:off x="4173408" y="5451794"/>
              <a:ext cx="129573" cy="92489"/>
            </a:xfrm>
            <a:prstGeom prst="rightArrow">
              <a:avLst>
                <a:gd name="adj1" fmla="val 44852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4038529" y="2038113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783844" y="2007920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898946" y="2038113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7000281" y="2007920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27058" y="2038113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158806" y="2007920"/>
            <a:ext cx="0" cy="1650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127058" y="2026695"/>
            <a:ext cx="1029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Content</a:t>
            </a:r>
          </a:p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Type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012880" y="2111333"/>
            <a:ext cx="1113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End of Lines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898946" y="2026695"/>
            <a:ext cx="1113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First Few Lines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83844" y="2111333"/>
            <a:ext cx="1113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Language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38529" y="2111333"/>
            <a:ext cx="745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Year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296084" y="2111333"/>
            <a:ext cx="745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Month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552781" y="2111333"/>
            <a:ext cx="745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Day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52042" y="2111333"/>
            <a:ext cx="1728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latin typeface="Roboto Slab" pitchFamily="2" charset="0"/>
                <a:ea typeface="Roboto Slab" pitchFamily="2" charset="0"/>
              </a:rPr>
              <a:t>Title</a:t>
            </a:r>
            <a:endParaRPr lang="en-IN" sz="11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766903" y="2930471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13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766903" y="3360072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14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501138" y="2527587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04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501138" y="29304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05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501138" y="336007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05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035659" y="2937346"/>
            <a:ext cx="748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2015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35659" y="3356476"/>
            <a:ext cx="748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2015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785599" y="334958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Hindi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895768" y="2929378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Lorem Ipsum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895768" y="3349221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Lorem Ipsum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999144" y="2527587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Lorem Ipsum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999144" y="2929378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Lorem Ipsum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999144" y="3349221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Lorem Ipsum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123879" y="2527587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Student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23879" y="2929378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Children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8123879" y="3349221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Public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161041" y="2527587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N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161041" y="2929378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NR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161041" y="3349221"/>
            <a:ext cx="11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R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219486" y="2527587"/>
            <a:ext cx="1120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N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0219486" y="2929378"/>
            <a:ext cx="1120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NR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0219486" y="3349221"/>
            <a:ext cx="1120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latin typeface="Roboto Slab" pitchFamily="2" charset="0"/>
                <a:ea typeface="Roboto Slab" pitchFamily="2" charset="0"/>
              </a:rPr>
              <a:t>R</a:t>
            </a:r>
            <a:endParaRPr lang="en-IN" sz="1100" dirty="0"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 rot="5400000">
            <a:off x="6052715" y="-1473981"/>
            <a:ext cx="85058" cy="10489162"/>
            <a:chOff x="5774779" y="-1884938"/>
            <a:chExt cx="85058" cy="10489162"/>
          </a:xfrm>
        </p:grpSpPr>
        <p:sp>
          <p:nvSpPr>
            <p:cNvPr id="199" name="Rounded Rectangle 198"/>
            <p:cNvSpPr/>
            <p:nvPr/>
          </p:nvSpPr>
          <p:spPr>
            <a:xfrm>
              <a:off x="5774779" y="-1884938"/>
              <a:ext cx="85058" cy="104891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5794451" y="4763461"/>
              <a:ext cx="45719" cy="38079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571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932</Words>
  <Application>Microsoft Office PowerPoint</Application>
  <PresentationFormat>Custom</PresentationFormat>
  <Paragraphs>456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 Condensed Light</vt:lpstr>
      <vt:lpstr>Calibri</vt:lpstr>
      <vt:lpstr>Open Sans Semibold</vt:lpstr>
      <vt:lpstr>Roboto Condensed</vt:lpstr>
      <vt:lpstr>Calibri Light</vt:lpstr>
      <vt:lpstr>Roboto Slab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Shankar Chandrasekar</dc:creator>
  <cp:lastModifiedBy>Siva Shankar Chandrasekar</cp:lastModifiedBy>
  <cp:revision>251</cp:revision>
  <dcterms:created xsi:type="dcterms:W3CDTF">2015-07-02T03:34:38Z</dcterms:created>
  <dcterms:modified xsi:type="dcterms:W3CDTF">2015-07-06T06:43:39Z</dcterms:modified>
</cp:coreProperties>
</file>