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2" r:id="rId4"/>
    <p:sldId id="275" r:id="rId5"/>
    <p:sldId id="258" r:id="rId6"/>
    <p:sldId id="259"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varasi vijayan" userId="11a27a5716f0bc29" providerId="LiveId" clId="{FBA6F261-02B1-42F7-905E-2DEFEE9909A8}"/>
    <pc:docChg chg="undo custSel addSld delSld modSld">
      <pc:chgData name="poovarasi vijayan" userId="11a27a5716f0bc29" providerId="LiveId" clId="{FBA6F261-02B1-42F7-905E-2DEFEE9909A8}" dt="2022-06-12T16:42:04.515" v="1962" actId="20577"/>
      <pc:docMkLst>
        <pc:docMk/>
      </pc:docMkLst>
      <pc:sldChg chg="delSp modSp mod">
        <pc:chgData name="poovarasi vijayan" userId="11a27a5716f0bc29" providerId="LiveId" clId="{FBA6F261-02B1-42F7-905E-2DEFEE9909A8}" dt="2022-06-12T13:39:14.432" v="39" actId="478"/>
        <pc:sldMkLst>
          <pc:docMk/>
          <pc:sldMk cId="614007366" sldId="256"/>
        </pc:sldMkLst>
        <pc:spChg chg="mod">
          <ac:chgData name="poovarasi vijayan" userId="11a27a5716f0bc29" providerId="LiveId" clId="{FBA6F261-02B1-42F7-905E-2DEFEE9909A8}" dt="2022-06-12T13:37:21.313" v="18" actId="20577"/>
          <ac:spMkLst>
            <pc:docMk/>
            <pc:sldMk cId="614007366" sldId="256"/>
            <ac:spMk id="5" creationId="{1545F179-4714-637A-8220-95F91F429E79}"/>
          </ac:spMkLst>
        </pc:spChg>
        <pc:spChg chg="mod">
          <ac:chgData name="poovarasi vijayan" userId="11a27a5716f0bc29" providerId="LiveId" clId="{FBA6F261-02B1-42F7-905E-2DEFEE9909A8}" dt="2022-06-12T13:39:04.779" v="35" actId="255"/>
          <ac:spMkLst>
            <pc:docMk/>
            <pc:sldMk cId="614007366" sldId="256"/>
            <ac:spMk id="6" creationId="{61EAC9F3-F890-8BFD-3C57-0AC666156C51}"/>
          </ac:spMkLst>
        </pc:spChg>
        <pc:spChg chg="del mod">
          <ac:chgData name="poovarasi vijayan" userId="11a27a5716f0bc29" providerId="LiveId" clId="{FBA6F261-02B1-42F7-905E-2DEFEE9909A8}" dt="2022-06-12T13:39:14.432" v="39" actId="478"/>
          <ac:spMkLst>
            <pc:docMk/>
            <pc:sldMk cId="614007366" sldId="256"/>
            <ac:spMk id="7" creationId="{F3E7FBEF-45AF-B23A-810B-772FFCC1DFB9}"/>
          </ac:spMkLst>
        </pc:spChg>
      </pc:sldChg>
      <pc:sldChg chg="addSp delSp modSp mod modClrScheme chgLayout">
        <pc:chgData name="poovarasi vijayan" userId="11a27a5716f0bc29" providerId="LiveId" clId="{FBA6F261-02B1-42F7-905E-2DEFEE9909A8}" dt="2022-06-12T15:51:17.322" v="478" actId="27636"/>
        <pc:sldMkLst>
          <pc:docMk/>
          <pc:sldMk cId="388180748" sldId="257"/>
        </pc:sldMkLst>
        <pc:spChg chg="add mod ord">
          <ac:chgData name="poovarasi vijayan" userId="11a27a5716f0bc29" providerId="LiveId" clId="{FBA6F261-02B1-42F7-905E-2DEFEE9909A8}" dt="2022-06-12T14:01:32.871" v="236" actId="20577"/>
          <ac:spMkLst>
            <pc:docMk/>
            <pc:sldMk cId="388180748" sldId="257"/>
            <ac:spMk id="3" creationId="{97296290-31AE-6014-F380-5D8D89E6BEA0}"/>
          </ac:spMkLst>
        </pc:spChg>
        <pc:spChg chg="del mod">
          <ac:chgData name="poovarasi vijayan" userId="11a27a5716f0bc29" providerId="LiveId" clId="{FBA6F261-02B1-42F7-905E-2DEFEE9909A8}" dt="2022-06-12T13:43:04.311" v="83" actId="478"/>
          <ac:spMkLst>
            <pc:docMk/>
            <pc:sldMk cId="388180748" sldId="257"/>
            <ac:spMk id="4" creationId="{6021DCDD-D62A-4BA8-93AB-E6C45D7FAF9F}"/>
          </ac:spMkLst>
        </pc:spChg>
        <pc:spChg chg="del mod">
          <ac:chgData name="poovarasi vijayan" userId="11a27a5716f0bc29" providerId="LiveId" clId="{FBA6F261-02B1-42F7-905E-2DEFEE9909A8}" dt="2022-06-12T13:43:19.034" v="94" actId="478"/>
          <ac:spMkLst>
            <pc:docMk/>
            <pc:sldMk cId="388180748" sldId="257"/>
            <ac:spMk id="5" creationId="{6886B0C1-C1E3-766E-49F1-ED9758D38416}"/>
          </ac:spMkLst>
        </pc:spChg>
        <pc:spChg chg="add mod ord">
          <ac:chgData name="poovarasi vijayan" userId="11a27a5716f0bc29" providerId="LiveId" clId="{FBA6F261-02B1-42F7-905E-2DEFEE9909A8}" dt="2022-06-12T15:51:17.322" v="478" actId="27636"/>
          <ac:spMkLst>
            <pc:docMk/>
            <pc:sldMk cId="388180748" sldId="257"/>
            <ac:spMk id="6" creationId="{41E6AA52-43DF-F5FA-EAF7-0EB677E72FB1}"/>
          </ac:spMkLst>
        </pc:spChg>
      </pc:sldChg>
      <pc:sldChg chg="modSp mod setBg modClrScheme chgLayout">
        <pc:chgData name="poovarasi vijayan" userId="11a27a5716f0bc29" providerId="LiveId" clId="{FBA6F261-02B1-42F7-905E-2DEFEE9909A8}" dt="2022-06-12T16:37:32.846" v="1794"/>
        <pc:sldMkLst>
          <pc:docMk/>
          <pc:sldMk cId="452277022" sldId="258"/>
        </pc:sldMkLst>
        <pc:spChg chg="mod ord">
          <ac:chgData name="poovarasi vijayan" userId="11a27a5716f0bc29" providerId="LiveId" clId="{FBA6F261-02B1-42F7-905E-2DEFEE9909A8}" dt="2022-06-12T13:53:50.413" v="145" actId="255"/>
          <ac:spMkLst>
            <pc:docMk/>
            <pc:sldMk cId="452277022" sldId="258"/>
            <ac:spMk id="6" creationId="{1E63D75C-2955-CCF6-3285-073C1CC20CE3}"/>
          </ac:spMkLst>
        </pc:spChg>
        <pc:spChg chg="mod ord">
          <ac:chgData name="poovarasi vijayan" userId="11a27a5716f0bc29" providerId="LiveId" clId="{FBA6F261-02B1-42F7-905E-2DEFEE9909A8}" dt="2022-06-12T16:37:32.846" v="1794"/>
          <ac:spMkLst>
            <pc:docMk/>
            <pc:sldMk cId="452277022" sldId="258"/>
            <ac:spMk id="7" creationId="{6392856E-A44E-9CFC-0560-56E78539EE0A}"/>
          </ac:spMkLst>
        </pc:spChg>
      </pc:sldChg>
      <pc:sldChg chg="addSp delSp modSp mod modClrScheme chgLayout">
        <pc:chgData name="poovarasi vijayan" userId="11a27a5716f0bc29" providerId="LiveId" clId="{FBA6F261-02B1-42F7-905E-2DEFEE9909A8}" dt="2022-06-12T16:17:12.216" v="1277" actId="14100"/>
        <pc:sldMkLst>
          <pc:docMk/>
          <pc:sldMk cId="1354572990" sldId="259"/>
        </pc:sldMkLst>
        <pc:spChg chg="add del mod ord">
          <ac:chgData name="poovarasi vijayan" userId="11a27a5716f0bc29" providerId="LiveId" clId="{FBA6F261-02B1-42F7-905E-2DEFEE9909A8}" dt="2022-06-12T13:48:33.870" v="122" actId="700"/>
          <ac:spMkLst>
            <pc:docMk/>
            <pc:sldMk cId="1354572990" sldId="259"/>
            <ac:spMk id="2" creationId="{47B00D88-A8D1-8906-30BC-38000CC76511}"/>
          </ac:spMkLst>
        </pc:spChg>
        <pc:spChg chg="del">
          <ac:chgData name="poovarasi vijayan" userId="11a27a5716f0bc29" providerId="LiveId" clId="{FBA6F261-02B1-42F7-905E-2DEFEE9909A8}" dt="2022-06-12T13:49:07.458" v="127" actId="478"/>
          <ac:spMkLst>
            <pc:docMk/>
            <pc:sldMk cId="1354572990" sldId="259"/>
            <ac:spMk id="3" creationId="{EDB6FC45-7415-5B6C-DE05-303E44F00A7A}"/>
          </ac:spMkLst>
        </pc:spChg>
        <pc:spChg chg="add del mod ord">
          <ac:chgData name="poovarasi vijayan" userId="11a27a5716f0bc29" providerId="LiveId" clId="{FBA6F261-02B1-42F7-905E-2DEFEE9909A8}" dt="2022-06-12T13:48:33.870" v="122" actId="700"/>
          <ac:spMkLst>
            <pc:docMk/>
            <pc:sldMk cId="1354572990" sldId="259"/>
            <ac:spMk id="4" creationId="{A1D44E2A-56AB-F2DC-2230-D7FB4257944F}"/>
          </ac:spMkLst>
        </pc:spChg>
        <pc:spChg chg="add del mod ord">
          <ac:chgData name="poovarasi vijayan" userId="11a27a5716f0bc29" providerId="LiveId" clId="{FBA6F261-02B1-42F7-905E-2DEFEE9909A8}" dt="2022-06-12T13:48:50.508" v="124" actId="700"/>
          <ac:spMkLst>
            <pc:docMk/>
            <pc:sldMk cId="1354572990" sldId="259"/>
            <ac:spMk id="5" creationId="{91D7113A-77DE-FF42-3CD9-ACCCFF24E2C0}"/>
          </ac:spMkLst>
        </pc:spChg>
        <pc:spChg chg="add del mod ord">
          <ac:chgData name="poovarasi vijayan" userId="11a27a5716f0bc29" providerId="LiveId" clId="{FBA6F261-02B1-42F7-905E-2DEFEE9909A8}" dt="2022-06-12T13:48:50.508" v="124" actId="700"/>
          <ac:spMkLst>
            <pc:docMk/>
            <pc:sldMk cId="1354572990" sldId="259"/>
            <ac:spMk id="6" creationId="{48845876-0864-F1C9-D486-A98010658A6C}"/>
          </ac:spMkLst>
        </pc:spChg>
        <pc:spChg chg="add del mod ord">
          <ac:chgData name="poovarasi vijayan" userId="11a27a5716f0bc29" providerId="LiveId" clId="{FBA6F261-02B1-42F7-905E-2DEFEE9909A8}" dt="2022-06-12T13:48:50.508" v="124" actId="700"/>
          <ac:spMkLst>
            <pc:docMk/>
            <pc:sldMk cId="1354572990" sldId="259"/>
            <ac:spMk id="7" creationId="{C3F62653-0699-B2A3-E787-DB97EC97466C}"/>
          </ac:spMkLst>
        </pc:spChg>
        <pc:spChg chg="add mod ord">
          <ac:chgData name="poovarasi vijayan" userId="11a27a5716f0bc29" providerId="LiveId" clId="{FBA6F261-02B1-42F7-905E-2DEFEE9909A8}" dt="2022-06-12T16:17:09.040" v="1276" actId="14100"/>
          <ac:spMkLst>
            <pc:docMk/>
            <pc:sldMk cId="1354572990" sldId="259"/>
            <ac:spMk id="8" creationId="{6A4D147C-D402-A54E-5C96-3941AE8C7E7F}"/>
          </ac:spMkLst>
        </pc:spChg>
        <pc:picChg chg="mod">
          <ac:chgData name="poovarasi vijayan" userId="11a27a5716f0bc29" providerId="LiveId" clId="{FBA6F261-02B1-42F7-905E-2DEFEE9909A8}" dt="2022-06-12T16:17:12.216" v="1277" actId="14100"/>
          <ac:picMkLst>
            <pc:docMk/>
            <pc:sldMk cId="1354572990" sldId="259"/>
            <ac:picMk id="1026" creationId="{9A94FA00-5BDB-1EFA-F7F6-806B6737780A}"/>
          </ac:picMkLst>
        </pc:picChg>
      </pc:sldChg>
      <pc:sldChg chg="addSp modSp del mod modClrScheme chgLayout">
        <pc:chgData name="poovarasi vijayan" userId="11a27a5716f0bc29" providerId="LiveId" clId="{FBA6F261-02B1-42F7-905E-2DEFEE9909A8}" dt="2022-06-12T14:02:00.224" v="251" actId="2696"/>
        <pc:sldMkLst>
          <pc:docMk/>
          <pc:sldMk cId="4195361149" sldId="260"/>
        </pc:sldMkLst>
        <pc:spChg chg="mod ord">
          <ac:chgData name="poovarasi vijayan" userId="11a27a5716f0bc29" providerId="LiveId" clId="{FBA6F261-02B1-42F7-905E-2DEFEE9909A8}" dt="2022-06-12T13:44:47.041" v="111" actId="21"/>
          <ac:spMkLst>
            <pc:docMk/>
            <pc:sldMk cId="4195361149" sldId="260"/>
            <ac:spMk id="2" creationId="{ADC6C911-3FF8-E35B-04BD-A3562E0BBE16}"/>
          </ac:spMkLst>
        </pc:spChg>
        <pc:spChg chg="add mod ord">
          <ac:chgData name="poovarasi vijayan" userId="11a27a5716f0bc29" providerId="LiveId" clId="{FBA6F261-02B1-42F7-905E-2DEFEE9909A8}" dt="2022-06-12T13:44:48.816" v="112"/>
          <ac:spMkLst>
            <pc:docMk/>
            <pc:sldMk cId="4195361149" sldId="260"/>
            <ac:spMk id="3" creationId="{AB4EBFF7-73E6-265B-0E30-452FAD397DE3}"/>
          </ac:spMkLst>
        </pc:spChg>
      </pc:sldChg>
      <pc:sldChg chg="modSp mod modClrScheme chgLayout">
        <pc:chgData name="poovarasi vijayan" userId="11a27a5716f0bc29" providerId="LiveId" clId="{FBA6F261-02B1-42F7-905E-2DEFEE9909A8}" dt="2022-06-12T16:15:43.694" v="1224"/>
        <pc:sldMkLst>
          <pc:docMk/>
          <pc:sldMk cId="3132028439" sldId="261"/>
        </pc:sldMkLst>
        <pc:spChg chg="mod ord">
          <ac:chgData name="poovarasi vijayan" userId="11a27a5716f0bc29" providerId="LiveId" clId="{FBA6F261-02B1-42F7-905E-2DEFEE9909A8}" dt="2022-06-12T13:54:16.571" v="148" actId="255"/>
          <ac:spMkLst>
            <pc:docMk/>
            <pc:sldMk cId="3132028439" sldId="261"/>
            <ac:spMk id="2" creationId="{255761B8-BBD7-D732-3E54-A577958B5A5D}"/>
          </ac:spMkLst>
        </pc:spChg>
        <pc:spChg chg="mod ord">
          <ac:chgData name="poovarasi vijayan" userId="11a27a5716f0bc29" providerId="LiveId" clId="{FBA6F261-02B1-42F7-905E-2DEFEE9909A8}" dt="2022-06-12T16:15:43.694" v="1224"/>
          <ac:spMkLst>
            <pc:docMk/>
            <pc:sldMk cId="3132028439" sldId="261"/>
            <ac:spMk id="3" creationId="{9444CFB2-0C1E-D18B-4455-D00BF30EB7D6}"/>
          </ac:spMkLst>
        </pc:spChg>
      </pc:sldChg>
      <pc:sldChg chg="addSp modSp mod">
        <pc:chgData name="poovarasi vijayan" userId="11a27a5716f0bc29" providerId="LiveId" clId="{FBA6F261-02B1-42F7-905E-2DEFEE9909A8}" dt="2022-06-12T14:01:43.579" v="250" actId="20577"/>
        <pc:sldMkLst>
          <pc:docMk/>
          <pc:sldMk cId="38751376" sldId="262"/>
        </pc:sldMkLst>
        <pc:spChg chg="add mod">
          <ac:chgData name="poovarasi vijayan" userId="11a27a5716f0bc29" providerId="LiveId" clId="{FBA6F261-02B1-42F7-905E-2DEFEE9909A8}" dt="2022-06-12T14:01:43.579" v="250" actId="20577"/>
          <ac:spMkLst>
            <pc:docMk/>
            <pc:sldMk cId="38751376" sldId="262"/>
            <ac:spMk id="4" creationId="{EAE0AC02-470E-2063-4736-D807E7DD74A2}"/>
          </ac:spMkLst>
        </pc:spChg>
      </pc:sldChg>
      <pc:sldChg chg="addSp delSp modSp mod modClrScheme chgLayout">
        <pc:chgData name="poovarasi vijayan" userId="11a27a5716f0bc29" providerId="LiveId" clId="{FBA6F261-02B1-42F7-905E-2DEFEE9909A8}" dt="2022-06-12T16:18:08.472" v="1278" actId="1076"/>
        <pc:sldMkLst>
          <pc:docMk/>
          <pc:sldMk cId="1303718733" sldId="263"/>
        </pc:sldMkLst>
        <pc:spChg chg="add mod ord">
          <ac:chgData name="poovarasi vijayan" userId="11a27a5716f0bc29" providerId="LiveId" clId="{FBA6F261-02B1-42F7-905E-2DEFEE9909A8}" dt="2022-06-12T16:16:43.983" v="1244" actId="20577"/>
          <ac:spMkLst>
            <pc:docMk/>
            <pc:sldMk cId="1303718733" sldId="263"/>
            <ac:spMk id="2" creationId="{084C9DE8-71F0-89E9-EFCD-3FE6BC2ABA9E}"/>
          </ac:spMkLst>
        </pc:spChg>
        <pc:spChg chg="del">
          <ac:chgData name="poovarasi vijayan" userId="11a27a5716f0bc29" providerId="LiveId" clId="{FBA6F261-02B1-42F7-905E-2DEFEE9909A8}" dt="2022-06-12T13:54:37.765" v="151" actId="478"/>
          <ac:spMkLst>
            <pc:docMk/>
            <pc:sldMk cId="1303718733" sldId="263"/>
            <ac:spMk id="4" creationId="{DCC9F3BC-AF81-0F29-EB23-CFEB4AC7A644}"/>
          </ac:spMkLst>
        </pc:spChg>
        <pc:picChg chg="mod">
          <ac:chgData name="poovarasi vijayan" userId="11a27a5716f0bc29" providerId="LiveId" clId="{FBA6F261-02B1-42F7-905E-2DEFEE9909A8}" dt="2022-06-12T16:18:08.472" v="1278" actId="1076"/>
          <ac:picMkLst>
            <pc:docMk/>
            <pc:sldMk cId="1303718733" sldId="263"/>
            <ac:picMk id="2050" creationId="{4FD6DFBB-EBF0-63D7-15DF-A4B3F3F8DAC2}"/>
          </ac:picMkLst>
        </pc:picChg>
      </pc:sldChg>
      <pc:sldChg chg="modSp mod modClrScheme chgLayout">
        <pc:chgData name="poovarasi vijayan" userId="11a27a5716f0bc29" providerId="LiveId" clId="{FBA6F261-02B1-42F7-905E-2DEFEE9909A8}" dt="2022-06-12T16:29:09.655" v="1659" actId="20577"/>
        <pc:sldMkLst>
          <pc:docMk/>
          <pc:sldMk cId="3611432928" sldId="264"/>
        </pc:sldMkLst>
        <pc:spChg chg="mod ord">
          <ac:chgData name="poovarasi vijayan" userId="11a27a5716f0bc29" providerId="LiveId" clId="{FBA6F261-02B1-42F7-905E-2DEFEE9909A8}" dt="2022-06-12T13:54:56.792" v="154" actId="255"/>
          <ac:spMkLst>
            <pc:docMk/>
            <pc:sldMk cId="3611432928" sldId="264"/>
            <ac:spMk id="2" creationId="{788FDDF4-8559-192A-BAE2-358B5858A366}"/>
          </ac:spMkLst>
        </pc:spChg>
        <pc:spChg chg="mod ord">
          <ac:chgData name="poovarasi vijayan" userId="11a27a5716f0bc29" providerId="LiveId" clId="{FBA6F261-02B1-42F7-905E-2DEFEE9909A8}" dt="2022-06-12T16:29:09.655" v="1659" actId="20577"/>
          <ac:spMkLst>
            <pc:docMk/>
            <pc:sldMk cId="3611432928" sldId="264"/>
            <ac:spMk id="3" creationId="{3D366D9A-43CB-F4BC-7200-14F03E390BD9}"/>
          </ac:spMkLst>
        </pc:spChg>
      </pc:sldChg>
      <pc:sldChg chg="modSp mod modClrScheme chgLayout">
        <pc:chgData name="poovarasi vijayan" userId="11a27a5716f0bc29" providerId="LiveId" clId="{FBA6F261-02B1-42F7-905E-2DEFEE9909A8}" dt="2022-06-12T16:29:34.654" v="1660"/>
        <pc:sldMkLst>
          <pc:docMk/>
          <pc:sldMk cId="3677479444" sldId="265"/>
        </pc:sldMkLst>
        <pc:spChg chg="mod ord">
          <ac:chgData name="poovarasi vijayan" userId="11a27a5716f0bc29" providerId="LiveId" clId="{FBA6F261-02B1-42F7-905E-2DEFEE9909A8}" dt="2022-06-12T16:29:34.654" v="1660"/>
          <ac:spMkLst>
            <pc:docMk/>
            <pc:sldMk cId="3677479444" sldId="265"/>
            <ac:spMk id="2" creationId="{297903B0-88C6-F8E5-41CB-31F607F257DF}"/>
          </ac:spMkLst>
        </pc:spChg>
        <pc:picChg chg="mod ord">
          <ac:chgData name="poovarasi vijayan" userId="11a27a5716f0bc29" providerId="LiveId" clId="{FBA6F261-02B1-42F7-905E-2DEFEE9909A8}" dt="2022-06-12T13:55:28.920" v="160" actId="1076"/>
          <ac:picMkLst>
            <pc:docMk/>
            <pc:sldMk cId="3677479444" sldId="265"/>
            <ac:picMk id="5122" creationId="{B1E56A26-1685-6D06-EE48-F21DA688E06B}"/>
          </ac:picMkLst>
        </pc:picChg>
      </pc:sldChg>
      <pc:sldChg chg="addSp delSp modSp mod chgLayout">
        <pc:chgData name="poovarasi vijayan" userId="11a27a5716f0bc29" providerId="LiveId" clId="{FBA6F261-02B1-42F7-905E-2DEFEE9909A8}" dt="2022-06-12T16:37:32.846" v="1794"/>
        <pc:sldMkLst>
          <pc:docMk/>
          <pc:sldMk cId="2138654465" sldId="266"/>
        </pc:sldMkLst>
        <pc:spChg chg="mod ord">
          <ac:chgData name="poovarasi vijayan" userId="11a27a5716f0bc29" providerId="LiveId" clId="{FBA6F261-02B1-42F7-905E-2DEFEE9909A8}" dt="2022-06-12T13:55:54.389" v="163" actId="255"/>
          <ac:spMkLst>
            <pc:docMk/>
            <pc:sldMk cId="2138654465" sldId="266"/>
            <ac:spMk id="2" creationId="{BB1E7606-3F1D-71BB-F36E-6C837AD00693}"/>
          </ac:spMkLst>
        </pc:spChg>
        <pc:spChg chg="mod ord">
          <ac:chgData name="poovarasi vijayan" userId="11a27a5716f0bc29" providerId="LiveId" clId="{FBA6F261-02B1-42F7-905E-2DEFEE9909A8}" dt="2022-06-12T16:37:32.846" v="1794"/>
          <ac:spMkLst>
            <pc:docMk/>
            <pc:sldMk cId="2138654465" sldId="266"/>
            <ac:spMk id="3" creationId="{61149BB5-327A-1B48-147E-205246026287}"/>
          </ac:spMkLst>
        </pc:spChg>
        <pc:spChg chg="add del">
          <ac:chgData name="poovarasi vijayan" userId="11a27a5716f0bc29" providerId="LiveId" clId="{FBA6F261-02B1-42F7-905E-2DEFEE9909A8}" dt="2022-06-12T16:32:27.530" v="1738" actId="22"/>
          <ac:spMkLst>
            <pc:docMk/>
            <pc:sldMk cId="2138654465" sldId="266"/>
            <ac:spMk id="6" creationId="{4E505124-554F-8B2D-5AB8-30B428DCDA1C}"/>
          </ac:spMkLst>
        </pc:spChg>
        <pc:graphicFrameChg chg="add mod modGraphic">
          <ac:chgData name="poovarasi vijayan" userId="11a27a5716f0bc29" providerId="LiveId" clId="{FBA6F261-02B1-42F7-905E-2DEFEE9909A8}" dt="2022-06-12T16:37:32.846" v="1794"/>
          <ac:graphicFrameMkLst>
            <pc:docMk/>
            <pc:sldMk cId="2138654465" sldId="266"/>
            <ac:graphicFrameMk id="4" creationId="{61002AB7-5388-8448-50CA-394A56B6582E}"/>
          </ac:graphicFrameMkLst>
        </pc:graphicFrameChg>
      </pc:sldChg>
      <pc:sldChg chg="modSp mod">
        <pc:chgData name="poovarasi vijayan" userId="11a27a5716f0bc29" providerId="LiveId" clId="{FBA6F261-02B1-42F7-905E-2DEFEE9909A8}" dt="2022-06-12T13:56:57.563" v="172" actId="1076"/>
        <pc:sldMkLst>
          <pc:docMk/>
          <pc:sldMk cId="1585517036" sldId="267"/>
        </pc:sldMkLst>
        <pc:spChg chg="mod">
          <ac:chgData name="poovarasi vijayan" userId="11a27a5716f0bc29" providerId="LiveId" clId="{FBA6F261-02B1-42F7-905E-2DEFEE9909A8}" dt="2022-06-12T13:56:44.799" v="170" actId="255"/>
          <ac:spMkLst>
            <pc:docMk/>
            <pc:sldMk cId="1585517036" sldId="267"/>
            <ac:spMk id="2" creationId="{7C4AB73B-4631-5615-988F-55E2EB78630A}"/>
          </ac:spMkLst>
        </pc:spChg>
        <pc:spChg chg="mod">
          <ac:chgData name="poovarasi vijayan" userId="11a27a5716f0bc29" providerId="LiveId" clId="{FBA6F261-02B1-42F7-905E-2DEFEE9909A8}" dt="2022-06-12T13:56:57.563" v="172" actId="1076"/>
          <ac:spMkLst>
            <pc:docMk/>
            <pc:sldMk cId="1585517036" sldId="267"/>
            <ac:spMk id="4" creationId="{AC2DEA52-BE9A-562D-6F28-D5D0F9B9845D}"/>
          </ac:spMkLst>
        </pc:spChg>
        <pc:picChg chg="mod">
          <ac:chgData name="poovarasi vijayan" userId="11a27a5716f0bc29" providerId="LiveId" clId="{FBA6F261-02B1-42F7-905E-2DEFEE9909A8}" dt="2022-06-12T13:56:49.829" v="171" actId="1076"/>
          <ac:picMkLst>
            <pc:docMk/>
            <pc:sldMk cId="1585517036" sldId="267"/>
            <ac:picMk id="6146" creationId="{4FF60D83-84F5-01F1-C4C4-89528FD94ABA}"/>
          </ac:picMkLst>
        </pc:picChg>
      </pc:sldChg>
      <pc:sldChg chg="modSp mod modClrScheme chgLayout">
        <pc:chgData name="poovarasi vijayan" userId="11a27a5716f0bc29" providerId="LiveId" clId="{FBA6F261-02B1-42F7-905E-2DEFEE9909A8}" dt="2022-06-12T16:35:51.591" v="1781" actId="20577"/>
        <pc:sldMkLst>
          <pc:docMk/>
          <pc:sldMk cId="835787891" sldId="268"/>
        </pc:sldMkLst>
        <pc:spChg chg="mod ord">
          <ac:chgData name="poovarasi vijayan" userId="11a27a5716f0bc29" providerId="LiveId" clId="{FBA6F261-02B1-42F7-905E-2DEFEE9909A8}" dt="2022-06-12T16:35:51.591" v="1781" actId="20577"/>
          <ac:spMkLst>
            <pc:docMk/>
            <pc:sldMk cId="835787891" sldId="268"/>
            <ac:spMk id="2" creationId="{3E15E186-34D4-A2F1-E70B-F33B3A04809B}"/>
          </ac:spMkLst>
        </pc:spChg>
        <pc:picChg chg="mod ord">
          <ac:chgData name="poovarasi vijayan" userId="11a27a5716f0bc29" providerId="LiveId" clId="{FBA6F261-02B1-42F7-905E-2DEFEE9909A8}" dt="2022-06-12T13:57:37.119" v="180" actId="1076"/>
          <ac:picMkLst>
            <pc:docMk/>
            <pc:sldMk cId="835787891" sldId="268"/>
            <ac:picMk id="7170" creationId="{2E877695-6907-5AE8-DB97-E5286E9681F3}"/>
          </ac:picMkLst>
        </pc:picChg>
      </pc:sldChg>
      <pc:sldChg chg="modSp mod modClrScheme chgLayout">
        <pc:chgData name="poovarasi vijayan" userId="11a27a5716f0bc29" providerId="LiveId" clId="{FBA6F261-02B1-42F7-905E-2DEFEE9909A8}" dt="2022-06-12T16:36:20.903" v="1792" actId="20577"/>
        <pc:sldMkLst>
          <pc:docMk/>
          <pc:sldMk cId="1118673922" sldId="269"/>
        </pc:sldMkLst>
        <pc:spChg chg="mod ord">
          <ac:chgData name="poovarasi vijayan" userId="11a27a5716f0bc29" providerId="LiveId" clId="{FBA6F261-02B1-42F7-905E-2DEFEE9909A8}" dt="2022-06-12T16:36:20.903" v="1792" actId="20577"/>
          <ac:spMkLst>
            <pc:docMk/>
            <pc:sldMk cId="1118673922" sldId="269"/>
            <ac:spMk id="2" creationId="{7862A4A2-7BD5-2804-C096-90D852933211}"/>
          </ac:spMkLst>
        </pc:spChg>
        <pc:picChg chg="mod ord">
          <ac:chgData name="poovarasi vijayan" userId="11a27a5716f0bc29" providerId="LiveId" clId="{FBA6F261-02B1-42F7-905E-2DEFEE9909A8}" dt="2022-06-12T13:58:09.627" v="188" actId="1076"/>
          <ac:picMkLst>
            <pc:docMk/>
            <pc:sldMk cId="1118673922" sldId="269"/>
            <ac:picMk id="8194" creationId="{5A3EC063-CB5A-1DD3-E154-EC36A837F56B}"/>
          </ac:picMkLst>
        </pc:picChg>
      </pc:sldChg>
      <pc:sldChg chg="modSp mod">
        <pc:chgData name="poovarasi vijayan" userId="11a27a5716f0bc29" providerId="LiveId" clId="{FBA6F261-02B1-42F7-905E-2DEFEE9909A8}" dt="2022-06-12T16:39:44.087" v="1894" actId="20577"/>
        <pc:sldMkLst>
          <pc:docMk/>
          <pc:sldMk cId="3876626449" sldId="270"/>
        </pc:sldMkLst>
        <pc:spChg chg="mod">
          <ac:chgData name="poovarasi vijayan" userId="11a27a5716f0bc29" providerId="LiveId" clId="{FBA6F261-02B1-42F7-905E-2DEFEE9909A8}" dt="2022-06-12T15:03:26.533" v="378" actId="1076"/>
          <ac:spMkLst>
            <pc:docMk/>
            <pc:sldMk cId="3876626449" sldId="270"/>
            <ac:spMk id="2" creationId="{AB0ACA10-1A96-4999-7F81-FB5584D8C767}"/>
          </ac:spMkLst>
        </pc:spChg>
        <pc:spChg chg="mod">
          <ac:chgData name="poovarasi vijayan" userId="11a27a5716f0bc29" providerId="LiveId" clId="{FBA6F261-02B1-42F7-905E-2DEFEE9909A8}" dt="2022-06-12T16:39:44.087" v="1894" actId="20577"/>
          <ac:spMkLst>
            <pc:docMk/>
            <pc:sldMk cId="3876626449" sldId="270"/>
            <ac:spMk id="3" creationId="{1A9E0D9C-1779-012D-F179-9856D0512022}"/>
          </ac:spMkLst>
        </pc:spChg>
      </pc:sldChg>
      <pc:sldChg chg="addSp delSp modSp mod modClrScheme chgLayout">
        <pc:chgData name="poovarasi vijayan" userId="11a27a5716f0bc29" providerId="LiveId" clId="{FBA6F261-02B1-42F7-905E-2DEFEE9909A8}" dt="2022-06-12T16:40:22.043" v="1914" actId="20577"/>
        <pc:sldMkLst>
          <pc:docMk/>
          <pc:sldMk cId="3084460359" sldId="271"/>
        </pc:sldMkLst>
        <pc:spChg chg="mod ord">
          <ac:chgData name="poovarasi vijayan" userId="11a27a5716f0bc29" providerId="LiveId" clId="{FBA6F261-02B1-42F7-905E-2DEFEE9909A8}" dt="2022-06-12T16:40:22.043" v="1914" actId="20577"/>
          <ac:spMkLst>
            <pc:docMk/>
            <pc:sldMk cId="3084460359" sldId="271"/>
            <ac:spMk id="2" creationId="{F016BD94-9EF9-755C-1BE6-76F5CA1E0B63}"/>
          </ac:spMkLst>
        </pc:spChg>
        <pc:spChg chg="add del mod ord">
          <ac:chgData name="poovarasi vijayan" userId="11a27a5716f0bc29" providerId="LiveId" clId="{FBA6F261-02B1-42F7-905E-2DEFEE9909A8}" dt="2022-06-12T13:58:47.434" v="196" actId="700"/>
          <ac:spMkLst>
            <pc:docMk/>
            <pc:sldMk cId="3084460359" sldId="271"/>
            <ac:spMk id="3" creationId="{0248D870-A708-54B4-68D3-6A5B5B74F0B2}"/>
          </ac:spMkLst>
        </pc:spChg>
        <pc:spChg chg="mod">
          <ac:chgData name="poovarasi vijayan" userId="11a27a5716f0bc29" providerId="LiveId" clId="{FBA6F261-02B1-42F7-905E-2DEFEE9909A8}" dt="2022-06-12T16:40:09.966" v="1902" actId="20577"/>
          <ac:spMkLst>
            <pc:docMk/>
            <pc:sldMk cId="3084460359" sldId="271"/>
            <ac:spMk id="4" creationId="{0FC5BDA9-CACB-9483-2E27-364ACBD39CDF}"/>
          </ac:spMkLst>
        </pc:spChg>
        <pc:picChg chg="mod ord">
          <ac:chgData name="poovarasi vijayan" userId="11a27a5716f0bc29" providerId="LiveId" clId="{FBA6F261-02B1-42F7-905E-2DEFEE9909A8}" dt="2022-06-12T13:59:04.187" v="201" actId="14100"/>
          <ac:picMkLst>
            <pc:docMk/>
            <pc:sldMk cId="3084460359" sldId="271"/>
            <ac:picMk id="9218" creationId="{F753A902-D6CD-4E60-4B9E-A33FB205C26A}"/>
          </ac:picMkLst>
        </pc:picChg>
      </pc:sldChg>
      <pc:sldChg chg="modSp mod modClrScheme chgLayout">
        <pc:chgData name="poovarasi vijayan" userId="11a27a5716f0bc29" providerId="LiveId" clId="{FBA6F261-02B1-42F7-905E-2DEFEE9909A8}" dt="2022-06-12T13:59:36.926" v="208" actId="1076"/>
        <pc:sldMkLst>
          <pc:docMk/>
          <pc:sldMk cId="320057235" sldId="272"/>
        </pc:sldMkLst>
        <pc:spChg chg="mod ord">
          <ac:chgData name="poovarasi vijayan" userId="11a27a5716f0bc29" providerId="LiveId" clId="{FBA6F261-02B1-42F7-905E-2DEFEE9909A8}" dt="2022-06-12T13:59:33.905" v="207" actId="14100"/>
          <ac:spMkLst>
            <pc:docMk/>
            <pc:sldMk cId="320057235" sldId="272"/>
            <ac:spMk id="2" creationId="{0C1F8CD5-1DA2-9D59-5118-25EF07487D7B}"/>
          </ac:spMkLst>
        </pc:spChg>
        <pc:picChg chg="mod ord">
          <ac:chgData name="poovarasi vijayan" userId="11a27a5716f0bc29" providerId="LiveId" clId="{FBA6F261-02B1-42F7-905E-2DEFEE9909A8}" dt="2022-06-12T13:59:36.926" v="208" actId="1076"/>
          <ac:picMkLst>
            <pc:docMk/>
            <pc:sldMk cId="320057235" sldId="272"/>
            <ac:picMk id="10246" creationId="{3F80CBAD-EF45-B8B9-8DE7-4BE1CB5136BD}"/>
          </ac:picMkLst>
        </pc:picChg>
      </pc:sldChg>
      <pc:sldChg chg="modSp mod">
        <pc:chgData name="poovarasi vijayan" userId="11a27a5716f0bc29" providerId="LiveId" clId="{FBA6F261-02B1-42F7-905E-2DEFEE9909A8}" dt="2022-06-12T16:40:55.578" v="1922" actId="20577"/>
        <pc:sldMkLst>
          <pc:docMk/>
          <pc:sldMk cId="1818178585" sldId="273"/>
        </pc:sldMkLst>
        <pc:spChg chg="mod">
          <ac:chgData name="poovarasi vijayan" userId="11a27a5716f0bc29" providerId="LiveId" clId="{FBA6F261-02B1-42F7-905E-2DEFEE9909A8}" dt="2022-06-12T13:59:48.630" v="210" actId="255"/>
          <ac:spMkLst>
            <pc:docMk/>
            <pc:sldMk cId="1818178585" sldId="273"/>
            <ac:spMk id="2" creationId="{8DEB4E32-7E17-5409-2211-92E9C2EAC918}"/>
          </ac:spMkLst>
        </pc:spChg>
        <pc:spChg chg="mod">
          <ac:chgData name="poovarasi vijayan" userId="11a27a5716f0bc29" providerId="LiveId" clId="{FBA6F261-02B1-42F7-905E-2DEFEE9909A8}" dt="2022-06-12T16:40:55.578" v="1922" actId="20577"/>
          <ac:spMkLst>
            <pc:docMk/>
            <pc:sldMk cId="1818178585" sldId="273"/>
            <ac:spMk id="3" creationId="{F614B544-AC1F-E1A7-B1D9-7D925FC63DC2}"/>
          </ac:spMkLst>
        </pc:spChg>
      </pc:sldChg>
      <pc:sldChg chg="modSp mod">
        <pc:chgData name="poovarasi vijayan" userId="11a27a5716f0bc29" providerId="LiveId" clId="{FBA6F261-02B1-42F7-905E-2DEFEE9909A8}" dt="2022-06-12T16:42:04.515" v="1962" actId="20577"/>
        <pc:sldMkLst>
          <pc:docMk/>
          <pc:sldMk cId="2756292142" sldId="274"/>
        </pc:sldMkLst>
        <pc:spChg chg="mod">
          <ac:chgData name="poovarasi vijayan" userId="11a27a5716f0bc29" providerId="LiveId" clId="{FBA6F261-02B1-42F7-905E-2DEFEE9909A8}" dt="2022-06-12T14:00:12.575" v="213" actId="255"/>
          <ac:spMkLst>
            <pc:docMk/>
            <pc:sldMk cId="2756292142" sldId="274"/>
            <ac:spMk id="2" creationId="{D522EBF0-704D-5632-DB69-974483363898}"/>
          </ac:spMkLst>
        </pc:spChg>
        <pc:spChg chg="mod">
          <ac:chgData name="poovarasi vijayan" userId="11a27a5716f0bc29" providerId="LiveId" clId="{FBA6F261-02B1-42F7-905E-2DEFEE9909A8}" dt="2022-06-12T16:42:04.515" v="1962" actId="20577"/>
          <ac:spMkLst>
            <pc:docMk/>
            <pc:sldMk cId="2756292142" sldId="274"/>
            <ac:spMk id="3" creationId="{33CE0EB3-6835-3749-F708-6F65709345FA}"/>
          </ac:spMkLst>
        </pc:spChg>
      </pc:sldChg>
      <pc:sldChg chg="addSp modSp new mod modClrScheme chgLayout">
        <pc:chgData name="poovarasi vijayan" userId="11a27a5716f0bc29" providerId="LiveId" clId="{FBA6F261-02B1-42F7-905E-2DEFEE9909A8}" dt="2022-06-12T16:02:59.714" v="988" actId="6549"/>
        <pc:sldMkLst>
          <pc:docMk/>
          <pc:sldMk cId="2619631746" sldId="275"/>
        </pc:sldMkLst>
        <pc:spChg chg="add mod">
          <ac:chgData name="poovarasi vijayan" userId="11a27a5716f0bc29" providerId="LiveId" clId="{FBA6F261-02B1-42F7-905E-2DEFEE9909A8}" dt="2022-06-12T14:02:29.680" v="260" actId="20577"/>
          <ac:spMkLst>
            <pc:docMk/>
            <pc:sldMk cId="2619631746" sldId="275"/>
            <ac:spMk id="2" creationId="{93AA6BC8-8AB8-EEDE-86EA-CA5FCE17CFD1}"/>
          </ac:spMkLst>
        </pc:spChg>
        <pc:spChg chg="add mod">
          <ac:chgData name="poovarasi vijayan" userId="11a27a5716f0bc29" providerId="LiveId" clId="{FBA6F261-02B1-42F7-905E-2DEFEE9909A8}" dt="2022-06-12T16:02:59.714" v="988" actId="6549"/>
          <ac:spMkLst>
            <pc:docMk/>
            <pc:sldMk cId="2619631746" sldId="275"/>
            <ac:spMk id="3" creationId="{D8687299-8344-2FFD-BB11-EEEAB7B0B448}"/>
          </ac:spMkLst>
        </pc:spChg>
      </pc:sldChg>
      <pc:sldChg chg="modSp add mod">
        <pc:chgData name="poovarasi vijayan" userId="11a27a5716f0bc29" providerId="LiveId" clId="{FBA6F261-02B1-42F7-905E-2DEFEE9909A8}" dt="2022-06-12T16:15:57.524" v="1225" actId="20577"/>
        <pc:sldMkLst>
          <pc:docMk/>
          <pc:sldMk cId="1021494893" sldId="276"/>
        </pc:sldMkLst>
        <pc:spChg chg="mod">
          <ac:chgData name="poovarasi vijayan" userId="11a27a5716f0bc29" providerId="LiveId" clId="{FBA6F261-02B1-42F7-905E-2DEFEE9909A8}" dt="2022-06-12T16:15:57.524" v="1225" actId="20577"/>
          <ac:spMkLst>
            <pc:docMk/>
            <pc:sldMk cId="1021494893" sldId="276"/>
            <ac:spMk id="3" creationId="{9444CFB2-0C1E-D18B-4455-D00BF30EB7D6}"/>
          </ac:spMkLst>
        </pc:spChg>
      </pc:sldChg>
    </pc:docChg>
  </pc:docChgLst>
  <pc:docChgLst>
    <pc:chgData name="poovarasi vijayan" userId="11a27a5716f0bc29" providerId="LiveId" clId="{726A1562-E020-4A11-8D70-70785BF70DCA}"/>
    <pc:docChg chg="custSel modSld">
      <pc:chgData name="poovarasi vijayan" userId="11a27a5716f0bc29" providerId="LiveId" clId="{726A1562-E020-4A11-8D70-70785BF70DCA}" dt="2022-06-10T09:46:20.647" v="28" actId="113"/>
      <pc:docMkLst>
        <pc:docMk/>
      </pc:docMkLst>
      <pc:sldChg chg="modSp mod">
        <pc:chgData name="poovarasi vijayan" userId="11a27a5716f0bc29" providerId="LiveId" clId="{726A1562-E020-4A11-8D70-70785BF70DCA}" dt="2022-06-10T09:45:12.113" v="10" actId="207"/>
        <pc:sldMkLst>
          <pc:docMk/>
          <pc:sldMk cId="614007366" sldId="256"/>
        </pc:sldMkLst>
        <pc:spChg chg="mod">
          <ac:chgData name="poovarasi vijayan" userId="11a27a5716f0bc29" providerId="LiveId" clId="{726A1562-E020-4A11-8D70-70785BF70DCA}" dt="2022-06-10T09:43:52.518" v="4" actId="255"/>
          <ac:spMkLst>
            <pc:docMk/>
            <pc:sldMk cId="614007366" sldId="256"/>
            <ac:spMk id="5" creationId="{1545F179-4714-637A-8220-95F91F429E79}"/>
          </ac:spMkLst>
        </pc:spChg>
        <pc:spChg chg="mod">
          <ac:chgData name="poovarasi vijayan" userId="11a27a5716f0bc29" providerId="LiveId" clId="{726A1562-E020-4A11-8D70-70785BF70DCA}" dt="2022-06-10T09:45:12.113" v="10" actId="207"/>
          <ac:spMkLst>
            <pc:docMk/>
            <pc:sldMk cId="614007366" sldId="256"/>
            <ac:spMk id="6" creationId="{61EAC9F3-F890-8BFD-3C57-0AC666156C51}"/>
          </ac:spMkLst>
        </pc:spChg>
        <pc:spChg chg="mod">
          <ac:chgData name="poovarasi vijayan" userId="11a27a5716f0bc29" providerId="LiveId" clId="{726A1562-E020-4A11-8D70-70785BF70DCA}" dt="2022-06-10T09:44:30.654" v="9" actId="5793"/>
          <ac:spMkLst>
            <pc:docMk/>
            <pc:sldMk cId="614007366" sldId="256"/>
            <ac:spMk id="7" creationId="{F3E7FBEF-45AF-B23A-810B-772FFCC1DFB9}"/>
          </ac:spMkLst>
        </pc:spChg>
      </pc:sldChg>
      <pc:sldChg chg="addSp modSp mod">
        <pc:chgData name="poovarasi vijayan" userId="11a27a5716f0bc29" providerId="LiveId" clId="{726A1562-E020-4A11-8D70-70785BF70DCA}" dt="2022-06-10T09:45:41.902" v="21" actId="20577"/>
        <pc:sldMkLst>
          <pc:docMk/>
          <pc:sldMk cId="388180748" sldId="257"/>
        </pc:sldMkLst>
        <pc:spChg chg="mod">
          <ac:chgData name="poovarasi vijayan" userId="11a27a5716f0bc29" providerId="LiveId" clId="{726A1562-E020-4A11-8D70-70785BF70DCA}" dt="2022-06-10T09:45:29.309" v="11" actId="14100"/>
          <ac:spMkLst>
            <pc:docMk/>
            <pc:sldMk cId="388180748" sldId="257"/>
            <ac:spMk id="4" creationId="{6021DCDD-D62A-4BA8-93AB-E6C45D7FAF9F}"/>
          </ac:spMkLst>
        </pc:spChg>
        <pc:spChg chg="add mod">
          <ac:chgData name="poovarasi vijayan" userId="11a27a5716f0bc29" providerId="LiveId" clId="{726A1562-E020-4A11-8D70-70785BF70DCA}" dt="2022-06-10T09:45:41.902" v="21" actId="20577"/>
          <ac:spMkLst>
            <pc:docMk/>
            <pc:sldMk cId="388180748" sldId="257"/>
            <ac:spMk id="5" creationId="{6886B0C1-C1E3-766E-49F1-ED9758D38416}"/>
          </ac:spMkLst>
        </pc:spChg>
      </pc:sldChg>
      <pc:sldChg chg="modSp mod">
        <pc:chgData name="poovarasi vijayan" userId="11a27a5716f0bc29" providerId="LiveId" clId="{726A1562-E020-4A11-8D70-70785BF70DCA}" dt="2022-06-10T09:46:20.647" v="28" actId="113"/>
        <pc:sldMkLst>
          <pc:docMk/>
          <pc:sldMk cId="452277022" sldId="258"/>
        </pc:sldMkLst>
        <pc:spChg chg="mod">
          <ac:chgData name="poovarasi vijayan" userId="11a27a5716f0bc29" providerId="LiveId" clId="{726A1562-E020-4A11-8D70-70785BF70DCA}" dt="2022-06-10T09:45:53.433" v="22" actId="113"/>
          <ac:spMkLst>
            <pc:docMk/>
            <pc:sldMk cId="452277022" sldId="258"/>
            <ac:spMk id="6" creationId="{1E63D75C-2955-CCF6-3285-073C1CC20CE3}"/>
          </ac:spMkLst>
        </pc:spChg>
        <pc:spChg chg="mod">
          <ac:chgData name="poovarasi vijayan" userId="11a27a5716f0bc29" providerId="LiveId" clId="{726A1562-E020-4A11-8D70-70785BF70DCA}" dt="2022-06-10T09:46:20.647" v="28" actId="113"/>
          <ac:spMkLst>
            <pc:docMk/>
            <pc:sldMk cId="452277022" sldId="258"/>
            <ac:spMk id="7" creationId="{6392856E-A44E-9CFC-0560-56E78539EE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2CEEE-2616-4492-A4C3-511CCBDAF1C9}" type="datetimeFigureOut">
              <a:rPr lang="en-IN" smtClean="0"/>
              <a:t>12-06-2022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29ED4-C98D-4281-B800-F9D3F6122EA2}" type="slidenum">
              <a:rPr lang="en-IN" smtClean="0"/>
              <a:t>‹#›</a:t>
            </a:fld>
            <a:endParaRPr lang="en-IN"/>
          </a:p>
        </p:txBody>
      </p:sp>
    </p:spTree>
    <p:extLst>
      <p:ext uri="{BB962C8B-B14F-4D97-AF65-F5344CB8AC3E}">
        <p14:creationId xmlns:p14="http://schemas.microsoft.com/office/powerpoint/2010/main" val="209886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C994B-7FEF-4C9E-8128-F0AEAC87A045}"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49DEF-7C71-4A40-9F3C-03EFE00B4F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3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C994B-7FEF-4C9E-8128-F0AEAC87A045}"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250063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C994B-7FEF-4C9E-8128-F0AEAC87A045}"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275790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C994B-7FEF-4C9E-8128-F0AEAC87A045}"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243846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C994B-7FEF-4C9E-8128-F0AEAC87A045}"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549DEF-7C71-4A40-9F3C-03EFE00B4F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05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C994B-7FEF-4C9E-8128-F0AEAC87A045}"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206519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C994B-7FEF-4C9E-8128-F0AEAC87A045}"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19338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0C994B-7FEF-4C9E-8128-F0AEAC87A045}"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73368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0C994B-7FEF-4C9E-8128-F0AEAC87A045}" type="datetimeFigureOut">
              <a:rPr lang="en-IN" smtClean="0"/>
              <a:t>12-06-2022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249405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0C994B-7FEF-4C9E-8128-F0AEAC87A045}" type="datetimeFigureOut">
              <a:rPr lang="en-IN" smtClean="0"/>
              <a:t>12-06-2022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549DEF-7C71-4A40-9F3C-03EFE00B4FED}" type="slidenum">
              <a:rPr lang="en-IN" smtClean="0"/>
              <a:t>‹#›</a:t>
            </a:fld>
            <a:endParaRPr lang="en-IN"/>
          </a:p>
        </p:txBody>
      </p:sp>
    </p:spTree>
    <p:extLst>
      <p:ext uri="{BB962C8B-B14F-4D97-AF65-F5344CB8AC3E}">
        <p14:creationId xmlns:p14="http://schemas.microsoft.com/office/powerpoint/2010/main" val="184157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C994B-7FEF-4C9E-8128-F0AEAC87A045}"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549DEF-7C71-4A40-9F3C-03EFE00B4FED}" type="slidenum">
              <a:rPr lang="en-IN" smtClean="0"/>
              <a:t>‹#›</a:t>
            </a:fld>
            <a:endParaRPr lang="en-IN"/>
          </a:p>
        </p:txBody>
      </p:sp>
    </p:spTree>
    <p:extLst>
      <p:ext uri="{BB962C8B-B14F-4D97-AF65-F5344CB8AC3E}">
        <p14:creationId xmlns:p14="http://schemas.microsoft.com/office/powerpoint/2010/main" val="233559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0C994B-7FEF-4C9E-8128-F0AEAC87A045}" type="datetimeFigureOut">
              <a:rPr lang="en-IN" smtClean="0"/>
              <a:t>12-06-2022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549DEF-7C71-4A40-9F3C-03EFE00B4F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104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45F179-4714-637A-8220-95F91F429E79}"/>
              </a:ext>
            </a:extLst>
          </p:cNvPr>
          <p:cNvSpPr txBox="1"/>
          <p:nvPr/>
        </p:nvSpPr>
        <p:spPr>
          <a:xfrm>
            <a:off x="1809551" y="1540042"/>
            <a:ext cx="9182500" cy="1938992"/>
          </a:xfrm>
          <a:prstGeom prst="rect">
            <a:avLst/>
          </a:prstGeom>
          <a:noFill/>
        </p:spPr>
        <p:txBody>
          <a:bodyPr wrap="square" rtlCol="0">
            <a:spAutoFit/>
          </a:bodyPr>
          <a:lstStyle/>
          <a:p>
            <a:pPr algn="ctr"/>
            <a:r>
              <a:rPr lang="en-IN" sz="6000" b="1" i="1" dirty="0">
                <a:solidFill>
                  <a:schemeClr val="accent5">
                    <a:lumMod val="75000"/>
                  </a:schemeClr>
                </a:solidFill>
                <a:latin typeface="Cambria" panose="02040503050406030204" pitchFamily="18" charset="0"/>
                <a:ea typeface="Cambria" panose="02040503050406030204" pitchFamily="18" charset="0"/>
              </a:rPr>
              <a:t>Ecommerce  Customer Retention And Activation</a:t>
            </a:r>
          </a:p>
        </p:txBody>
      </p:sp>
      <p:sp>
        <p:nvSpPr>
          <p:cNvPr id="6" name="TextBox 5">
            <a:extLst>
              <a:ext uri="{FF2B5EF4-FFF2-40B4-BE49-F238E27FC236}">
                <a16:creationId xmlns:a16="http://schemas.microsoft.com/office/drawing/2014/main" id="{61EAC9F3-F890-8BFD-3C57-0AC666156C51}"/>
              </a:ext>
            </a:extLst>
          </p:cNvPr>
          <p:cNvSpPr txBox="1"/>
          <p:nvPr/>
        </p:nvSpPr>
        <p:spPr>
          <a:xfrm>
            <a:off x="8893743" y="5678905"/>
            <a:ext cx="2355325" cy="461665"/>
          </a:xfrm>
          <a:prstGeom prst="rect">
            <a:avLst/>
          </a:prstGeom>
          <a:noFill/>
        </p:spPr>
        <p:txBody>
          <a:bodyPr wrap="none" rtlCol="0">
            <a:spAutoFit/>
          </a:bodyPr>
          <a:lstStyle/>
          <a:p>
            <a:r>
              <a:rPr lang="en-IN" sz="2400" dirty="0">
                <a:solidFill>
                  <a:schemeClr val="tx2">
                    <a:lumMod val="75000"/>
                  </a:schemeClr>
                </a:solidFill>
              </a:rPr>
              <a:t>Poovarasi Vijayan</a:t>
            </a:r>
          </a:p>
        </p:txBody>
      </p:sp>
    </p:spTree>
    <p:extLst>
      <p:ext uri="{BB962C8B-B14F-4D97-AF65-F5344CB8AC3E}">
        <p14:creationId xmlns:p14="http://schemas.microsoft.com/office/powerpoint/2010/main" val="61400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DDF4-8559-192A-BAE2-358B5858A366}"/>
              </a:ext>
            </a:extLst>
          </p:cNvPr>
          <p:cNvSpPr>
            <a:spLocks noGrp="1"/>
          </p:cNvSpPr>
          <p:nvPr>
            <p:ph type="title"/>
          </p:nvPr>
        </p:nvSpPr>
        <p:spPr/>
        <p:txBody>
          <a:bodyPr>
            <a:normAutofit/>
          </a:bodyPr>
          <a:lstStyle/>
          <a:p>
            <a:r>
              <a:rPr lang="en-IN" dirty="0">
                <a:latin typeface="+mn-lt"/>
                <a:cs typeface="Arial" panose="020B0604020202020204" pitchFamily="34" charset="0"/>
              </a:rPr>
              <a:t>Key Observation</a:t>
            </a:r>
          </a:p>
        </p:txBody>
      </p:sp>
      <p:sp>
        <p:nvSpPr>
          <p:cNvPr id="3" name="Subtitle 2">
            <a:extLst>
              <a:ext uri="{FF2B5EF4-FFF2-40B4-BE49-F238E27FC236}">
                <a16:creationId xmlns:a16="http://schemas.microsoft.com/office/drawing/2014/main" id="{3D366D9A-43CB-F4BC-7200-14F03E390BD9}"/>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cs typeface="Arial" panose="020B0604020202020204" pitchFamily="34" charset="0"/>
              </a:rPr>
              <a:t>Based on ratings customers has given highest rating/Strongly recommended for</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CONTENT UNDERSTANDING</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PRODUCT COMPARISION</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EASE OF NAVIGATION</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LOADING SPEED</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USER FRIENDLY INTERFERENCE</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PAYMENT METHOD</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TRANSACTION TIME</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EMPATHY</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PRIVACY</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RESPONSE</a:t>
            </a:r>
          </a:p>
          <a:p>
            <a:pPr lvl="1" eaLnBrk="0" fontAlgn="base" hangingPunct="0">
              <a:lnSpc>
                <a:spcPct val="100000"/>
              </a:lnSpc>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rgbClr val="000000"/>
                </a:solidFill>
                <a:effectLst/>
                <a:cs typeface="Arial" panose="020B0604020202020204" pitchFamily="34" charset="0"/>
              </a:rPr>
              <a:t>DISCOUNTS/BENEFITS</a:t>
            </a:r>
          </a:p>
          <a:p>
            <a:pPr lvl="1" eaLnBrk="0" fontAlgn="base" hangingPunct="0">
              <a:lnSpc>
                <a:spcPct val="100000"/>
              </a:lnSpc>
              <a:spcBef>
                <a:spcPct val="0"/>
              </a:spcBef>
              <a:spcAft>
                <a:spcPct val="0"/>
              </a:spcAft>
              <a:buClrTx/>
              <a:buFont typeface="Arial" panose="020B0604020202020204" pitchFamily="34" charset="0"/>
              <a:buChar char="•"/>
            </a:pPr>
            <a:endParaRPr kumimoji="0" lang="en-US" altLang="en-US" sz="1600" b="0" i="0" u="none" strike="noStrike" cap="none" normalizeH="0" baseline="0" dirty="0">
              <a:ln>
                <a:noFill/>
              </a:ln>
              <a:solidFill>
                <a:srgbClr val="000000"/>
              </a:solidFill>
              <a:effectLst/>
              <a:cs typeface="Arial" panose="020B0604020202020204" pitchFamily="34" charset="0"/>
            </a:endParaRPr>
          </a:p>
          <a:p>
            <a:pPr marL="0" indent="0" eaLnBrk="0" fontAlgn="base" hangingPunct="0">
              <a:lnSpc>
                <a:spcPct val="100000"/>
              </a:lnSpc>
              <a:spcBef>
                <a:spcPct val="0"/>
              </a:spcBef>
              <a:spcAft>
                <a:spcPct val="0"/>
              </a:spcAft>
              <a:buClrTx/>
              <a:buNone/>
            </a:pPr>
            <a:r>
              <a:rPr lang="en-US" altLang="en-US" sz="1800" dirty="0">
                <a:solidFill>
                  <a:srgbClr val="000000"/>
                </a:solidFill>
                <a:cs typeface="Arial" panose="020B0604020202020204" pitchFamily="34" charset="0"/>
              </a:rPr>
              <a:t>Below two needs improvement</a:t>
            </a:r>
          </a:p>
          <a:p>
            <a:pPr lvl="1" eaLnBrk="0" fontAlgn="base" hangingPunct="0">
              <a:lnSpc>
                <a:spcPct val="110000"/>
              </a:lnSpc>
              <a:spcBef>
                <a:spcPct val="0"/>
              </a:spcBef>
              <a:spcAft>
                <a:spcPct val="0"/>
              </a:spcAft>
              <a:buClrTx/>
              <a:buFont typeface="Arial" panose="020B0604020202020204" pitchFamily="34" charset="0"/>
              <a:buChar char="•"/>
            </a:pPr>
            <a:r>
              <a:rPr lang="en-US" altLang="en-US" sz="1600" dirty="0">
                <a:solidFill>
                  <a:srgbClr val="000000"/>
                </a:solidFill>
                <a:cs typeface="Arial" panose="020B0604020202020204" pitchFamily="34" charset="0"/>
              </a:rPr>
              <a:t>INFORMATION OF SELLER/PRODUCT</a:t>
            </a:r>
          </a:p>
          <a:p>
            <a:pPr lvl="1" eaLnBrk="0" fontAlgn="base" hangingPunct="0">
              <a:lnSpc>
                <a:spcPct val="110000"/>
              </a:lnSpc>
              <a:spcBef>
                <a:spcPct val="0"/>
              </a:spcBef>
              <a:spcAft>
                <a:spcPct val="0"/>
              </a:spcAft>
              <a:buClrTx/>
              <a:buFont typeface="Arial" panose="020B0604020202020204" pitchFamily="34" charset="0"/>
              <a:buChar char="•"/>
            </a:pPr>
            <a:r>
              <a:rPr lang="en-US" altLang="en-US" sz="1600" dirty="0">
                <a:solidFill>
                  <a:srgbClr val="000000"/>
                </a:solidFill>
                <a:cs typeface="Arial" panose="020B0604020202020204" pitchFamily="34" charset="0"/>
              </a:rPr>
              <a:t>INFORMATION OF PRODUCT</a:t>
            </a:r>
          </a:p>
          <a:p>
            <a:pPr algn="l"/>
            <a:endParaRPr lang="en-IN" sz="18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4AE9037-08FD-1CE6-5CF8-57E158803C76}"/>
              </a:ext>
            </a:extLst>
          </p:cNvPr>
          <p:cNvSpPr>
            <a:spLocks noChangeArrowheads="1"/>
          </p:cNvSpPr>
          <p:nvPr/>
        </p:nvSpPr>
        <p:spPr bwMode="auto">
          <a:xfrm>
            <a:off x="152400" y="119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4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03B0-88C6-F8E5-41CB-31F607F257DF}"/>
              </a:ext>
            </a:extLst>
          </p:cNvPr>
          <p:cNvSpPr>
            <a:spLocks noGrp="1"/>
          </p:cNvSpPr>
          <p:nvPr>
            <p:ph type="title"/>
          </p:nvPr>
        </p:nvSpPr>
        <p:spPr>
          <a:xfrm>
            <a:off x="1097280" y="286603"/>
            <a:ext cx="10058400" cy="935805"/>
          </a:xfrm>
        </p:spPr>
        <p:txBody>
          <a:bodyPr>
            <a:normAutofit/>
          </a:bodyPr>
          <a:lstStyle/>
          <a:p>
            <a:r>
              <a:rPr lang="en-IN" dirty="0"/>
              <a:t>E commerce Data Analysis:</a:t>
            </a:r>
            <a:endParaRPr lang="en-IN" dirty="0">
              <a:latin typeface="+mn-lt"/>
              <a:cs typeface="Arial" panose="020B0604020202020204" pitchFamily="34" charset="0"/>
            </a:endParaRPr>
          </a:p>
        </p:txBody>
      </p:sp>
      <p:pic>
        <p:nvPicPr>
          <p:cNvPr id="5122" name="Picture 2">
            <a:extLst>
              <a:ext uri="{FF2B5EF4-FFF2-40B4-BE49-F238E27FC236}">
                <a16:creationId xmlns:a16="http://schemas.microsoft.com/office/drawing/2014/main" id="{B1E56A26-1685-6D06-EE48-F21DA688E06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590550" y="1126942"/>
            <a:ext cx="1101090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47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7606-3F1D-71BB-F36E-6C837AD00693}"/>
              </a:ext>
            </a:extLst>
          </p:cNvPr>
          <p:cNvSpPr>
            <a:spLocks noGrp="1"/>
          </p:cNvSpPr>
          <p:nvPr>
            <p:ph type="title"/>
          </p:nvPr>
        </p:nvSpPr>
        <p:spPr/>
        <p:txBody>
          <a:bodyPr>
            <a:normAutofit/>
          </a:bodyPr>
          <a:lstStyle/>
          <a:p>
            <a:r>
              <a:rPr lang="en-IN" dirty="0">
                <a:latin typeface="+mn-lt"/>
                <a:cs typeface="Arial" panose="020B0604020202020204" pitchFamily="34" charset="0"/>
              </a:rPr>
              <a:t>Key Observations:</a:t>
            </a:r>
          </a:p>
        </p:txBody>
      </p:sp>
      <p:sp>
        <p:nvSpPr>
          <p:cNvPr id="3" name="Content Placeholder 2">
            <a:extLst>
              <a:ext uri="{FF2B5EF4-FFF2-40B4-BE49-F238E27FC236}">
                <a16:creationId xmlns:a16="http://schemas.microsoft.com/office/drawing/2014/main" id="{61149BB5-327A-1B48-147E-205246026287}"/>
              </a:ext>
            </a:extLst>
          </p:cNvPr>
          <p:cNvSpPr>
            <a:spLocks noGrp="1"/>
          </p:cNvSpPr>
          <p:nvPr>
            <p:ph idx="1"/>
          </p:nvPr>
        </p:nvSpPr>
        <p:spPr/>
        <p:txBody>
          <a:bodyPr/>
          <a:lstStyle/>
          <a:p>
            <a:pPr marL="457200" indent="-457200" algn="l">
              <a:buFont typeface="+mj-lt"/>
              <a:buAutoNum type="arabicPeriod"/>
            </a:pPr>
            <a:r>
              <a:rPr lang="en-IN" sz="2000" b="0" i="0" dirty="0">
                <a:solidFill>
                  <a:srgbClr val="000000"/>
                </a:solidFill>
                <a:effectLst/>
                <a:cs typeface="Arial" panose="020B0604020202020204" pitchFamily="34" charset="0"/>
              </a:rPr>
              <a:t>Customers has strongly agreed for</a:t>
            </a:r>
            <a:endParaRPr lang="en-IN" dirty="0">
              <a:solidFill>
                <a:srgbClr val="000000"/>
              </a:solidFill>
              <a:cs typeface="Arial" panose="020B0604020202020204" pitchFamily="34" charset="0"/>
            </a:endParaRPr>
          </a:p>
          <a:p>
            <a:pPr marL="457200" indent="-457200" algn="l">
              <a:buFont typeface="+mj-lt"/>
              <a:buAutoNum type="arabicPeriod"/>
            </a:pPr>
            <a:endParaRPr lang="en-IN"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endParaRPr lang="en-IN" dirty="0">
              <a:solidFill>
                <a:srgbClr val="000000"/>
              </a:solidFill>
              <a:latin typeface="Arial" panose="020B0604020202020204" pitchFamily="34" charset="0"/>
              <a:cs typeface="Arial" panose="020B0604020202020204" pitchFamily="34" charset="0"/>
            </a:endParaRPr>
          </a:p>
          <a:p>
            <a:pPr marL="457200" indent="-457200" algn="l">
              <a:buFont typeface="+mj-lt"/>
              <a:buAutoNum type="arabicPeriod"/>
            </a:pPr>
            <a:endParaRPr lang="en-IN" sz="2000" b="0" i="0" dirty="0">
              <a:solidFill>
                <a:srgbClr val="000000"/>
              </a:solidFill>
              <a:effectLst/>
              <a:latin typeface="Arial" panose="020B0604020202020204" pitchFamily="34" charset="0"/>
              <a:cs typeface="Arial" panose="020B0604020202020204" pitchFamily="34" charset="0"/>
            </a:endParaRPr>
          </a:p>
          <a:p>
            <a:pPr marL="457200" indent="-457200">
              <a:buFont typeface="+mj-lt"/>
              <a:buAutoNum type="arabicPeriod"/>
            </a:pPr>
            <a:endParaRPr lang="en-IN" dirty="0">
              <a:solidFill>
                <a:srgbClr val="000000"/>
              </a:solidFill>
              <a:latin typeface="Arial" panose="020B0604020202020204" pitchFamily="34" charset="0"/>
              <a:cs typeface="Arial" panose="020B0604020202020204" pitchFamily="34" charset="0"/>
            </a:endParaRPr>
          </a:p>
          <a:p>
            <a:pPr marL="457200" indent="-457200">
              <a:buFont typeface="+mj-lt"/>
              <a:buAutoNum type="arabicPeriod"/>
            </a:pPr>
            <a:r>
              <a:rPr lang="en-IN">
                <a:solidFill>
                  <a:srgbClr val="000000"/>
                </a:solidFill>
                <a:cs typeface="Arial" panose="020B0604020202020204" pitchFamily="34" charset="0"/>
              </a:rPr>
              <a:t>'SOCIAL STATUS’ , 'GRATIFICATION SHOPPING’ , 'CERTAIN ROLES' </a:t>
            </a:r>
            <a:r>
              <a:rPr lang="en-IN" dirty="0">
                <a:solidFill>
                  <a:srgbClr val="000000"/>
                </a:solidFill>
                <a:cs typeface="Arial" panose="020B0604020202020204" pitchFamily="34" charset="0"/>
              </a:rPr>
              <a:t>shows indifference.</a:t>
            </a:r>
          </a:p>
          <a:p>
            <a:pPr marL="457200" indent="-457200" algn="l">
              <a:buFont typeface="+mj-lt"/>
              <a:buAutoNum type="arabicPeriod"/>
            </a:pPr>
            <a:r>
              <a:rPr lang="en-IN" sz="2000" b="0" i="0">
                <a:solidFill>
                  <a:srgbClr val="000000"/>
                </a:solidFill>
                <a:effectLst/>
                <a:cs typeface="Arial" panose="020B0604020202020204" pitchFamily="34" charset="0"/>
              </a:rPr>
              <a:t>'PATRONIZING’ , 'CERTAIN ROLES’ , 'ADVENTURE' </a:t>
            </a:r>
            <a:r>
              <a:rPr lang="en-IN" sz="2000" b="0" i="0" dirty="0">
                <a:solidFill>
                  <a:srgbClr val="000000"/>
                </a:solidFill>
                <a:effectLst/>
                <a:cs typeface="Arial" panose="020B0604020202020204" pitchFamily="34" charset="0"/>
              </a:rPr>
              <a:t>shows agree</a:t>
            </a:r>
          </a:p>
          <a:p>
            <a:endParaRPr lang="en-IN" dirty="0"/>
          </a:p>
        </p:txBody>
      </p:sp>
      <p:graphicFrame>
        <p:nvGraphicFramePr>
          <p:cNvPr id="4" name="Table 4">
            <a:extLst>
              <a:ext uri="{FF2B5EF4-FFF2-40B4-BE49-F238E27FC236}">
                <a16:creationId xmlns:a16="http://schemas.microsoft.com/office/drawing/2014/main" id="{61002AB7-5388-8448-50CA-394A56B6582E}"/>
              </a:ext>
            </a:extLst>
          </p:cNvPr>
          <p:cNvGraphicFramePr>
            <a:graphicFrameLocks noGrp="1"/>
          </p:cNvGraphicFramePr>
          <p:nvPr>
            <p:extLst>
              <p:ext uri="{D42A27DB-BD31-4B8C-83A1-F6EECF244321}">
                <p14:modId xmlns:p14="http://schemas.microsoft.com/office/powerpoint/2010/main" val="997191355"/>
              </p:ext>
            </p:extLst>
          </p:nvPr>
        </p:nvGraphicFramePr>
        <p:xfrm>
          <a:off x="1559292" y="2355961"/>
          <a:ext cx="8797491" cy="1737182"/>
        </p:xfrm>
        <a:graphic>
          <a:graphicData uri="http://schemas.openxmlformats.org/drawingml/2006/table">
            <a:tbl>
              <a:tblPr bandRow="1">
                <a:tableStyleId>{5940675A-B579-460E-94D1-54222C63F5DA}</a:tableStyleId>
              </a:tblPr>
              <a:tblGrid>
                <a:gridCol w="2637323">
                  <a:extLst>
                    <a:ext uri="{9D8B030D-6E8A-4147-A177-3AD203B41FA5}">
                      <a16:colId xmlns:a16="http://schemas.microsoft.com/office/drawing/2014/main" val="2801784471"/>
                    </a:ext>
                  </a:extLst>
                </a:gridCol>
                <a:gridCol w="3234088">
                  <a:extLst>
                    <a:ext uri="{9D8B030D-6E8A-4147-A177-3AD203B41FA5}">
                      <a16:colId xmlns:a16="http://schemas.microsoft.com/office/drawing/2014/main" val="1127456588"/>
                    </a:ext>
                  </a:extLst>
                </a:gridCol>
                <a:gridCol w="2926080">
                  <a:extLst>
                    <a:ext uri="{9D8B030D-6E8A-4147-A177-3AD203B41FA5}">
                      <a16:colId xmlns:a16="http://schemas.microsoft.com/office/drawing/2014/main" val="2903807293"/>
                    </a:ext>
                  </a:extLst>
                </a:gridCol>
              </a:tblGrid>
              <a:tr h="370840">
                <a:tc>
                  <a:txBody>
                    <a:bodyPr/>
                    <a:lstStyle/>
                    <a:p>
                      <a:pPr marL="285750" indent="-285750">
                        <a:buFont typeface="Arial" panose="020B0604020202020204" pitchFamily="34" charset="0"/>
                        <a:buChar char="•"/>
                      </a:pPr>
                      <a:r>
                        <a:rPr lang="en-IN" sz="1600" b="0" dirty="0">
                          <a:solidFill>
                            <a:srgbClr val="000000"/>
                          </a:solidFill>
                          <a:effectLst/>
                        </a:rPr>
                        <a:t>ENJOYMENT</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'GAINING </a:t>
                      </a:r>
                      <a:r>
                        <a:rPr lang="en-IN" sz="1600" b="0" dirty="0">
                          <a:solidFill>
                            <a:srgbClr val="000000"/>
                          </a:solidFill>
                          <a:effectLst/>
                        </a:rPr>
                        <a:t>ACCESS TO LOYALTY PROGRAM</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'WIDE </a:t>
                      </a:r>
                      <a:r>
                        <a:rPr lang="en-IN" sz="1600" b="0" dirty="0">
                          <a:solidFill>
                            <a:srgbClr val="000000"/>
                          </a:solidFill>
                          <a:effectLst/>
                        </a:rPr>
                        <a:t>VARIETY OF PRODUCT</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60943354"/>
                  </a:ext>
                </a:extLst>
              </a:tr>
              <a:tr h="370840">
                <a:tc>
                  <a:txBody>
                    <a:bodyPr/>
                    <a:lstStyle/>
                    <a:p>
                      <a:pPr marL="285750" indent="-285750">
                        <a:buFont typeface="Arial" panose="020B0604020202020204" pitchFamily="34" charset="0"/>
                        <a:buChar char="•"/>
                      </a:pPr>
                      <a:r>
                        <a:rPr lang="en-IN" sz="1600" b="0">
                          <a:solidFill>
                            <a:srgbClr val="000000"/>
                          </a:solidFill>
                          <a:effectLst/>
                        </a:rPr>
                        <a:t>'CONVIENENT</a:t>
                      </a:r>
                      <a:r>
                        <a:rPr lang="en-IN" sz="1600" b="0" dirty="0">
                          <a:solidFill>
                            <a:srgbClr val="000000"/>
                          </a:solidFill>
                          <a:effectLst/>
                        </a:rPr>
                        <a:t>/FLEXIBLE</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'QUALITY </a:t>
                      </a:r>
                      <a:r>
                        <a:rPr lang="en-IN" sz="1600" b="0" dirty="0">
                          <a:solidFill>
                            <a:srgbClr val="000000"/>
                          </a:solidFill>
                          <a:effectLst/>
                        </a:rPr>
                        <a:t>INFORMATION</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'NET </a:t>
                      </a:r>
                      <a:r>
                        <a:rPr lang="en-IN" sz="1600" b="0" dirty="0">
                          <a:solidFill>
                            <a:srgbClr val="000000"/>
                          </a:solidFill>
                          <a:effectLst/>
                        </a:rPr>
                        <a:t>BENEFITS</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8126700"/>
                  </a:ext>
                </a:extLst>
              </a:tr>
              <a:tr h="416382">
                <a:tc>
                  <a:txBody>
                    <a:bodyPr/>
                    <a:lstStyle/>
                    <a:p>
                      <a:pPr marL="285750" indent="-285750">
                        <a:buFont typeface="Arial" panose="020B0604020202020204" pitchFamily="34" charset="0"/>
                        <a:buChar char="•"/>
                      </a:pPr>
                      <a:r>
                        <a:rPr lang="en-IN" sz="1600" b="0">
                          <a:solidFill>
                            <a:srgbClr val="000000"/>
                          </a:solidFill>
                          <a:effectLst/>
                        </a:rPr>
                        <a:t>'RUTURN</a:t>
                      </a:r>
                      <a:r>
                        <a:rPr lang="en-IN" sz="1600" b="0" dirty="0">
                          <a:solidFill>
                            <a:srgbClr val="000000"/>
                          </a:solidFill>
                          <a:effectLst/>
                        </a:rPr>
                        <a:t>/REPLACEMENT</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'SATISFACTION</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'TRUST</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5501211"/>
                  </a:ext>
                </a:extLst>
              </a:tr>
              <a:tr h="370840">
                <a:tc>
                  <a:txBody>
                    <a:bodyPr/>
                    <a:lstStyle/>
                    <a:p>
                      <a:pPr marL="285750" indent="-285750">
                        <a:buFont typeface="Arial" panose="020B0604020202020204" pitchFamily="34" charset="0"/>
                        <a:buChar char="•"/>
                      </a:pPr>
                      <a:r>
                        <a:rPr lang="en-IN" sz="1600" b="0">
                          <a:solidFill>
                            <a:srgbClr val="000000"/>
                          </a:solidFill>
                          <a:effectLst/>
                        </a:rPr>
                        <a:t>'PRODUCT </a:t>
                      </a:r>
                      <a:r>
                        <a:rPr lang="en-IN" sz="1600" b="0" dirty="0">
                          <a:solidFill>
                            <a:srgbClr val="000000"/>
                          </a:solidFill>
                          <a:effectLst/>
                        </a:rPr>
                        <a:t>INFORMATION</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IN" sz="1600" b="0">
                          <a:solidFill>
                            <a:srgbClr val="000000"/>
                          </a:solidFill>
                          <a:effectLst/>
                        </a:rPr>
                        <a:t>'MONETARY </a:t>
                      </a:r>
                      <a:r>
                        <a:rPr lang="en-IN" sz="1600" b="0" dirty="0">
                          <a:solidFill>
                            <a:srgbClr val="000000"/>
                          </a:solidFill>
                          <a:effectLst/>
                        </a:rPr>
                        <a:t>SAVINGS</a:t>
                      </a: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071616"/>
                  </a:ext>
                </a:extLst>
              </a:tr>
            </a:tbl>
          </a:graphicData>
        </a:graphic>
      </p:graphicFrame>
    </p:spTree>
    <p:extLst>
      <p:ext uri="{BB962C8B-B14F-4D97-AF65-F5344CB8AC3E}">
        <p14:creationId xmlns:p14="http://schemas.microsoft.com/office/powerpoint/2010/main" val="213865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73B-4631-5615-988F-55E2EB78630A}"/>
              </a:ext>
            </a:extLst>
          </p:cNvPr>
          <p:cNvSpPr>
            <a:spLocks noGrp="1"/>
          </p:cNvSpPr>
          <p:nvPr>
            <p:ph type="title"/>
          </p:nvPr>
        </p:nvSpPr>
        <p:spPr/>
        <p:txBody>
          <a:bodyPr>
            <a:normAutofit/>
          </a:bodyPr>
          <a:lstStyle/>
          <a:p>
            <a:r>
              <a:rPr lang="en-IN" dirty="0">
                <a:latin typeface="+mn-lt"/>
                <a:cs typeface="Arial" panose="020B0604020202020204" pitchFamily="34" charset="0"/>
              </a:rPr>
              <a:t>VALUE FOR MONEY</a:t>
            </a:r>
          </a:p>
        </p:txBody>
      </p:sp>
      <p:pic>
        <p:nvPicPr>
          <p:cNvPr id="6146" name="Picture 2">
            <a:extLst>
              <a:ext uri="{FF2B5EF4-FFF2-40B4-BE49-F238E27FC236}">
                <a16:creationId xmlns:a16="http://schemas.microsoft.com/office/drawing/2014/main" id="{4FF60D83-84F5-01F1-C4C4-89528FD94A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2390" y="1793657"/>
            <a:ext cx="4939682" cy="3326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2DEA52-BE9A-562D-6F28-D5D0F9B9845D}"/>
              </a:ext>
            </a:extLst>
          </p:cNvPr>
          <p:cNvSpPr txBox="1"/>
          <p:nvPr/>
        </p:nvSpPr>
        <p:spPr>
          <a:xfrm>
            <a:off x="1097280" y="5313145"/>
            <a:ext cx="7442807" cy="369332"/>
          </a:xfrm>
          <a:prstGeom prst="rect">
            <a:avLst/>
          </a:prstGeom>
          <a:noFill/>
        </p:spPr>
        <p:txBody>
          <a:bodyPr wrap="none" rtlCol="0">
            <a:spAutoFit/>
          </a:bodyPr>
          <a:lstStyle/>
          <a:p>
            <a:r>
              <a:rPr lang="en-IN" dirty="0"/>
              <a:t>Here mostly all customers agree that the product bought are Value for money.</a:t>
            </a:r>
          </a:p>
        </p:txBody>
      </p:sp>
    </p:spTree>
    <p:extLst>
      <p:ext uri="{BB962C8B-B14F-4D97-AF65-F5344CB8AC3E}">
        <p14:creationId xmlns:p14="http://schemas.microsoft.com/office/powerpoint/2010/main" val="158551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E186-34D4-A2F1-E70B-F33B3A04809B}"/>
              </a:ext>
            </a:extLst>
          </p:cNvPr>
          <p:cNvSpPr>
            <a:spLocks noGrp="1"/>
          </p:cNvSpPr>
          <p:nvPr>
            <p:ph type="title"/>
          </p:nvPr>
        </p:nvSpPr>
        <p:spPr>
          <a:xfrm>
            <a:off x="1097280" y="286604"/>
            <a:ext cx="10058400" cy="926180"/>
          </a:xfrm>
        </p:spPr>
        <p:txBody>
          <a:bodyPr>
            <a:normAutofit/>
          </a:bodyPr>
          <a:lstStyle/>
          <a:p>
            <a:r>
              <a:rPr lang="en-IN" dirty="0">
                <a:latin typeface="+mn-lt"/>
                <a:cs typeface="Arial" panose="020B0604020202020204" pitchFamily="34" charset="0"/>
              </a:rPr>
              <a:t>Website data</a:t>
            </a:r>
          </a:p>
        </p:txBody>
      </p:sp>
      <p:pic>
        <p:nvPicPr>
          <p:cNvPr id="7170" name="Picture 2">
            <a:extLst>
              <a:ext uri="{FF2B5EF4-FFF2-40B4-BE49-F238E27FC236}">
                <a16:creationId xmlns:a16="http://schemas.microsoft.com/office/drawing/2014/main" id="{2E877695-6907-5AE8-DB97-E5286E9681F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543961" y="1212784"/>
            <a:ext cx="10409588" cy="536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8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A4A2-7BD5-2804-C096-90D852933211}"/>
              </a:ext>
            </a:extLst>
          </p:cNvPr>
          <p:cNvSpPr>
            <a:spLocks noGrp="1"/>
          </p:cNvSpPr>
          <p:nvPr>
            <p:ph type="title"/>
          </p:nvPr>
        </p:nvSpPr>
        <p:spPr>
          <a:xfrm>
            <a:off x="1097280" y="286603"/>
            <a:ext cx="10058400" cy="887679"/>
          </a:xfrm>
        </p:spPr>
        <p:txBody>
          <a:bodyPr>
            <a:normAutofit/>
          </a:bodyPr>
          <a:lstStyle/>
          <a:p>
            <a:r>
              <a:rPr lang="en-IN" dirty="0">
                <a:latin typeface="+mn-lt"/>
                <a:cs typeface="Arial" panose="020B0604020202020204" pitchFamily="34" charset="0"/>
              </a:rPr>
              <a:t>Website data:</a:t>
            </a:r>
          </a:p>
        </p:txBody>
      </p:sp>
      <p:pic>
        <p:nvPicPr>
          <p:cNvPr id="8194" name="Picture 2">
            <a:extLst>
              <a:ext uri="{FF2B5EF4-FFF2-40B4-BE49-F238E27FC236}">
                <a16:creationId xmlns:a16="http://schemas.microsoft.com/office/drawing/2014/main" id="{5A3EC063-CB5A-1DD3-E154-EC36A837F56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10928" y="1020278"/>
            <a:ext cx="10831104" cy="575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67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CA10-1A96-4999-7F81-FB5584D8C767}"/>
              </a:ext>
            </a:extLst>
          </p:cNvPr>
          <p:cNvSpPr>
            <a:spLocks noGrp="1"/>
          </p:cNvSpPr>
          <p:nvPr>
            <p:ph type="title"/>
          </p:nvPr>
        </p:nvSpPr>
        <p:spPr>
          <a:xfrm>
            <a:off x="818950" y="1155033"/>
            <a:ext cx="7363327" cy="583966"/>
          </a:xfrm>
        </p:spPr>
        <p:txBody>
          <a:bodyPr>
            <a:noAutofit/>
          </a:bodyPr>
          <a:lstStyle/>
          <a:p>
            <a:r>
              <a:rPr lang="en-IN" dirty="0">
                <a:latin typeface="Arial" panose="020B0604020202020204" pitchFamily="34" charset="0"/>
                <a:cs typeface="Arial" panose="020B0604020202020204" pitchFamily="34" charset="0"/>
              </a:rPr>
              <a:t>Key Observations:</a:t>
            </a:r>
          </a:p>
        </p:txBody>
      </p:sp>
      <p:sp>
        <p:nvSpPr>
          <p:cNvPr id="3" name="Content Placeholder 2">
            <a:extLst>
              <a:ext uri="{FF2B5EF4-FFF2-40B4-BE49-F238E27FC236}">
                <a16:creationId xmlns:a16="http://schemas.microsoft.com/office/drawing/2014/main" id="{1A9E0D9C-1779-012D-F179-9856D0512022}"/>
              </a:ext>
            </a:extLst>
          </p:cNvPr>
          <p:cNvSpPr>
            <a:spLocks noGrp="1"/>
          </p:cNvSpPr>
          <p:nvPr>
            <p:ph idx="1"/>
          </p:nvPr>
        </p:nvSpPr>
        <p:spPr>
          <a:xfrm>
            <a:off x="982579" y="2030930"/>
            <a:ext cx="10515600" cy="5120639"/>
          </a:xfrm>
        </p:spPr>
        <p:txBody>
          <a:bodyPr>
            <a:normAutofit/>
          </a:bodyPr>
          <a:lstStyle/>
          <a:p>
            <a:pPr>
              <a:buFont typeface="Arial" panose="020B0604020202020204" pitchFamily="34" charset="0"/>
              <a:buChar char="•"/>
            </a:pPr>
            <a:r>
              <a:rPr lang="en-GB" sz="2000" b="0" i="0" dirty="0">
                <a:solidFill>
                  <a:srgbClr val="000000"/>
                </a:solidFill>
                <a:effectLst/>
                <a:cs typeface="Arial" panose="020B0604020202020204" pitchFamily="34" charset="0"/>
              </a:rPr>
              <a:t> Most of customers go with Amazon for </a:t>
            </a:r>
            <a:r>
              <a:rPr lang="en-GB" sz="2000" b="1" i="0" dirty="0">
                <a:solidFill>
                  <a:srgbClr val="000000"/>
                </a:solidFill>
                <a:effectLst/>
                <a:cs typeface="Arial" panose="020B0604020202020204" pitchFamily="34" charset="0"/>
              </a:rPr>
              <a:t>EASE TO USE,</a:t>
            </a:r>
            <a:r>
              <a:rPr lang="en-GB" b="1" dirty="0">
                <a:solidFill>
                  <a:srgbClr val="000000"/>
                </a:solidFill>
                <a:cs typeface="Arial" panose="020B0604020202020204" pitchFamily="34" charset="0"/>
              </a:rPr>
              <a:t> </a:t>
            </a:r>
            <a:r>
              <a:rPr lang="en-GB" sz="2000" b="1" i="0" dirty="0">
                <a:solidFill>
                  <a:srgbClr val="000000"/>
                </a:solidFill>
                <a:effectLst/>
                <a:cs typeface="Arial" panose="020B0604020202020204" pitchFamily="34" charset="0"/>
              </a:rPr>
              <a:t>VISUAL APPEARING, PRODUCT    ON OFFER, DESCRIPTION, SPEED, RELIABILITY, QUICKNESS, PAYMENT OPTIONS, DELIVERY SPEED </a:t>
            </a:r>
            <a:r>
              <a:rPr lang="en-GB" sz="2000" b="0" i="0" dirty="0">
                <a:solidFill>
                  <a:srgbClr val="000000"/>
                </a:solidFill>
                <a:effectLst/>
                <a:cs typeface="Arial" panose="020B0604020202020204" pitchFamily="34" charset="0"/>
              </a:rPr>
              <a:t>followed by Flipkart, Myntra, Paytm</a:t>
            </a:r>
          </a:p>
          <a:p>
            <a:pPr>
              <a:buFont typeface="Arial" panose="020B0604020202020204" pitchFamily="34" charset="0"/>
              <a:buChar char="•"/>
            </a:pPr>
            <a:r>
              <a:rPr lang="en-IN" sz="2000" b="0" i="0" dirty="0">
                <a:solidFill>
                  <a:srgbClr val="000000"/>
                </a:solidFill>
                <a:effectLst/>
                <a:cs typeface="Arial" panose="020B0604020202020204" pitchFamily="34" charset="0"/>
              </a:rPr>
              <a:t> In </a:t>
            </a:r>
            <a:r>
              <a:rPr lang="en-IN" sz="2000" b="1" i="0" dirty="0">
                <a:solidFill>
                  <a:srgbClr val="000000"/>
                </a:solidFill>
                <a:effectLst/>
                <a:cs typeface="Arial" panose="020B0604020202020204" pitchFamily="34" charset="0"/>
              </a:rPr>
              <a:t>PRIVACY, TRUTHWORTHINESS, SECURITY, ONLINE ASSISTANCE, TIME FOR LOG IN, GRAPHICS, HOW EFFICIENT, FREQUENT DISTRUPTION, CHANGE IN WEBSITE</a:t>
            </a:r>
            <a:r>
              <a:rPr lang="en-IN" sz="2000" b="0" i="0" dirty="0">
                <a:solidFill>
                  <a:srgbClr val="000000"/>
                </a:solidFill>
                <a:effectLst/>
                <a:cs typeface="Arial" panose="020B0604020202020204" pitchFamily="34" charset="0"/>
              </a:rPr>
              <a:t> Amazon tops the list followed by Flipkart.</a:t>
            </a:r>
          </a:p>
          <a:p>
            <a:pPr>
              <a:buFont typeface="Arial" panose="020B0604020202020204" pitchFamily="34" charset="0"/>
              <a:buChar char="•"/>
            </a:pPr>
            <a:r>
              <a:rPr lang="en-IN" sz="2000" b="0" i="0" dirty="0">
                <a:solidFill>
                  <a:srgbClr val="000000"/>
                </a:solidFill>
                <a:effectLst/>
                <a:cs typeface="Arial" panose="020B0604020202020204" pitchFamily="34" charset="0"/>
              </a:rPr>
              <a:t> Snapdeal has 'limited mode of payment' followed by Amazon and Flipkart.</a:t>
            </a:r>
          </a:p>
          <a:p>
            <a:pPr>
              <a:buFont typeface="Arial" panose="020B0604020202020204" pitchFamily="34" charset="0"/>
              <a:buChar char="•"/>
            </a:pPr>
            <a:r>
              <a:rPr lang="en-IN" sz="2000" b="0" i="0" dirty="0">
                <a:solidFill>
                  <a:srgbClr val="000000"/>
                </a:solidFill>
                <a:effectLst/>
                <a:cs typeface="Arial" panose="020B0604020202020204" pitchFamily="34" charset="0"/>
              </a:rPr>
              <a:t> Myntra, Paytm takes more time to load.</a:t>
            </a:r>
          </a:p>
          <a:p>
            <a:pPr>
              <a:buFont typeface="Arial" panose="020B0604020202020204" pitchFamily="34" charset="0"/>
              <a:buChar char="•"/>
            </a:pPr>
            <a:r>
              <a:rPr lang="en-IN" sz="2000" b="0" i="0" dirty="0">
                <a:solidFill>
                  <a:srgbClr val="000000"/>
                </a:solidFill>
                <a:effectLst/>
                <a:cs typeface="Arial" panose="020B0604020202020204" pitchFamily="34" charset="0"/>
              </a:rPr>
              <a:t> Paytm, Snapdeal has longer delivery time.</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62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BD94-9EF9-755C-1BE6-76F5CA1E0B63}"/>
              </a:ext>
            </a:extLst>
          </p:cNvPr>
          <p:cNvSpPr>
            <a:spLocks noGrp="1"/>
          </p:cNvSpPr>
          <p:nvPr>
            <p:ph type="title"/>
          </p:nvPr>
        </p:nvSpPr>
        <p:spPr/>
        <p:txBody>
          <a:bodyPr>
            <a:normAutofit/>
          </a:bodyPr>
          <a:lstStyle/>
          <a:p>
            <a:r>
              <a:rPr lang="en-IN" dirty="0">
                <a:latin typeface="+mn-lt"/>
                <a:cs typeface="Arial" panose="020B0604020202020204" pitchFamily="34" charset="0"/>
              </a:rPr>
              <a:t>RECOMMENDED WEBSITE:</a:t>
            </a:r>
          </a:p>
        </p:txBody>
      </p:sp>
      <p:pic>
        <p:nvPicPr>
          <p:cNvPr id="9218" name="Picture 2">
            <a:extLst>
              <a:ext uri="{FF2B5EF4-FFF2-40B4-BE49-F238E27FC236}">
                <a16:creationId xmlns:a16="http://schemas.microsoft.com/office/drawing/2014/main" id="{F753A902-D6CD-4E60-4B9E-A33FB205C2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04034" y="1923264"/>
            <a:ext cx="444273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C5BDA9-CACB-9483-2E27-364ACBD39CDF}"/>
              </a:ext>
            </a:extLst>
          </p:cNvPr>
          <p:cNvSpPr txBox="1"/>
          <p:nvPr/>
        </p:nvSpPr>
        <p:spPr>
          <a:xfrm>
            <a:off x="1097279" y="2117559"/>
            <a:ext cx="4042611" cy="1292662"/>
          </a:xfrm>
          <a:prstGeom prst="rect">
            <a:avLst/>
          </a:prstGeom>
          <a:noFill/>
        </p:spPr>
        <p:txBody>
          <a:bodyPr wrap="square" rtlCol="0">
            <a:spAutoFit/>
          </a:bodyPr>
          <a:lstStyle/>
          <a:p>
            <a:r>
              <a:rPr lang="en-GB" sz="2000" b="0" i="0" dirty="0">
                <a:solidFill>
                  <a:srgbClr val="000000"/>
                </a:solidFill>
                <a:effectLst/>
              </a:rPr>
              <a:t>It is seen that mostly amazon is used and recommended website, followed by Flipkart and Myntra</a:t>
            </a:r>
          </a:p>
          <a:p>
            <a:endParaRPr lang="en-IN" dirty="0"/>
          </a:p>
        </p:txBody>
      </p:sp>
    </p:spTree>
    <p:extLst>
      <p:ext uri="{BB962C8B-B14F-4D97-AF65-F5344CB8AC3E}">
        <p14:creationId xmlns:p14="http://schemas.microsoft.com/office/powerpoint/2010/main" val="308446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8CD5-1DA2-9D59-5118-25EF07487D7B}"/>
              </a:ext>
            </a:extLst>
          </p:cNvPr>
          <p:cNvSpPr>
            <a:spLocks noGrp="1"/>
          </p:cNvSpPr>
          <p:nvPr>
            <p:ph type="title"/>
          </p:nvPr>
        </p:nvSpPr>
        <p:spPr>
          <a:xfrm>
            <a:off x="1097280" y="286603"/>
            <a:ext cx="10058400" cy="868429"/>
          </a:xfrm>
        </p:spPr>
        <p:txBody>
          <a:bodyPr>
            <a:normAutofit/>
          </a:bodyPr>
          <a:lstStyle/>
          <a:p>
            <a:r>
              <a:rPr lang="en-IN" dirty="0">
                <a:latin typeface="+mn-lt"/>
                <a:cs typeface="Arial" panose="020B0604020202020204" pitchFamily="34" charset="0"/>
              </a:rPr>
              <a:t>Correlation:</a:t>
            </a:r>
          </a:p>
        </p:txBody>
      </p:sp>
      <p:pic>
        <p:nvPicPr>
          <p:cNvPr id="10246" name="Picture 6">
            <a:extLst>
              <a:ext uri="{FF2B5EF4-FFF2-40B4-BE49-F238E27FC236}">
                <a16:creationId xmlns:a16="http://schemas.microsoft.com/office/drawing/2014/main" id="{3F80CBAD-EF45-B8B9-8DE7-4BE1CB5136B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6628" y="1020696"/>
            <a:ext cx="12118975" cy="613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4E32-7E17-5409-2211-92E9C2EAC918}"/>
              </a:ext>
            </a:extLst>
          </p:cNvPr>
          <p:cNvSpPr>
            <a:spLocks noGrp="1"/>
          </p:cNvSpPr>
          <p:nvPr>
            <p:ph type="title"/>
          </p:nvPr>
        </p:nvSpPr>
        <p:spPr/>
        <p:txBody>
          <a:bodyPr>
            <a:normAutofit/>
          </a:bodyPr>
          <a:lstStyle/>
          <a:p>
            <a:r>
              <a:rPr lang="en-IN" dirty="0">
                <a:latin typeface="+mn-lt"/>
                <a:cs typeface="Arial" panose="020B0604020202020204" pitchFamily="34" charset="0"/>
              </a:rPr>
              <a:t>Key Observations:</a:t>
            </a:r>
          </a:p>
        </p:txBody>
      </p:sp>
      <p:sp>
        <p:nvSpPr>
          <p:cNvPr id="3" name="Content Placeholder 2">
            <a:extLst>
              <a:ext uri="{FF2B5EF4-FFF2-40B4-BE49-F238E27FC236}">
                <a16:creationId xmlns:a16="http://schemas.microsoft.com/office/drawing/2014/main" id="{F614B544-AC1F-E1A7-B1D9-7D925FC63DC2}"/>
              </a:ext>
            </a:extLst>
          </p:cNvPr>
          <p:cNvSpPr>
            <a:spLocks noGrp="1"/>
          </p:cNvSpPr>
          <p:nvPr>
            <p:ph idx="1"/>
          </p:nvPr>
        </p:nvSpPr>
        <p:spPr/>
        <p:txBody>
          <a:bodyPr/>
          <a:lstStyle/>
          <a:p>
            <a:pPr algn="l"/>
            <a:r>
              <a:rPr lang="en-GB" sz="2000" b="0" i="0" dirty="0">
                <a:solidFill>
                  <a:srgbClr val="000000"/>
                </a:solidFill>
                <a:effectLst/>
                <a:cs typeface="Arial" panose="020B0604020202020204" pitchFamily="34" charset="0"/>
              </a:rPr>
              <a:t>Here we can find that 'OS' and 'SCREEN SIZE' column is highly correlated with each other.</a:t>
            </a:r>
          </a:p>
          <a:p>
            <a:pPr algn="l"/>
            <a:r>
              <a:rPr lang="en-GB" sz="2000" b="0" i="0" dirty="0">
                <a:solidFill>
                  <a:srgbClr val="000000"/>
                </a:solidFill>
                <a:effectLst/>
                <a:cs typeface="Arial" panose="020B0604020202020204" pitchFamily="34" charset="0"/>
              </a:rPr>
              <a:t>Mostly all data have positive correlation with 'VALUE FOR MONEY'</a:t>
            </a:r>
          </a:p>
          <a:p>
            <a:r>
              <a:rPr lang="en-US" sz="2000" b="0" i="0" dirty="0">
                <a:solidFill>
                  <a:srgbClr val="000000"/>
                </a:solidFill>
                <a:effectLst/>
              </a:rPr>
              <a:t>These observation says that customers are more interested in faster delivery and ease of access product details over other factors which also makes the customers to purchase again from the same vendor.</a:t>
            </a:r>
          </a:p>
          <a:p>
            <a:pPr marL="0" indent="0">
              <a:buNone/>
            </a:pPr>
            <a:endParaRPr lang="en-IN" dirty="0"/>
          </a:p>
        </p:txBody>
      </p:sp>
    </p:spTree>
    <p:extLst>
      <p:ext uri="{BB962C8B-B14F-4D97-AF65-F5344CB8AC3E}">
        <p14:creationId xmlns:p14="http://schemas.microsoft.com/office/powerpoint/2010/main" val="181817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296290-31AE-6014-F380-5D8D89E6BEA0}"/>
              </a:ext>
            </a:extLst>
          </p:cNvPr>
          <p:cNvSpPr>
            <a:spLocks noGrp="1"/>
          </p:cNvSpPr>
          <p:nvPr>
            <p:ph type="title"/>
          </p:nvPr>
        </p:nvSpPr>
        <p:spPr/>
        <p:txBody>
          <a:bodyPr/>
          <a:lstStyle/>
          <a:p>
            <a:r>
              <a:rPr lang="en-IN" dirty="0">
                <a:latin typeface="+mn-lt"/>
              </a:rPr>
              <a:t>Introduction</a:t>
            </a:r>
          </a:p>
        </p:txBody>
      </p:sp>
      <p:sp>
        <p:nvSpPr>
          <p:cNvPr id="6" name="Content Placeholder 5">
            <a:extLst>
              <a:ext uri="{FF2B5EF4-FFF2-40B4-BE49-F238E27FC236}">
                <a16:creationId xmlns:a16="http://schemas.microsoft.com/office/drawing/2014/main" id="{41E6AA52-43DF-F5FA-EAF7-0EB677E72FB1}"/>
              </a:ext>
            </a:extLst>
          </p:cNvPr>
          <p:cNvSpPr>
            <a:spLocks noGrp="1"/>
          </p:cNvSpPr>
          <p:nvPr>
            <p:ph idx="1"/>
          </p:nvPr>
        </p:nvSpPr>
        <p:spPr/>
        <p:txBody>
          <a:bodyPr>
            <a:normAutofit/>
          </a:bodyPr>
          <a:lstStyle/>
          <a:p>
            <a:pPr>
              <a:buFont typeface="Arial" panose="020B0604020202020204" pitchFamily="34" charset="0"/>
              <a:buChar char="•"/>
            </a:pPr>
            <a:r>
              <a:rPr lang="en-GB" dirty="0"/>
              <a:t>Customer satisfaction has emerged as one of the most important factors that guarantee the success of online store; it has been posited as a key stimulant of purchase, repurchase intentions and customer loyalty.</a:t>
            </a:r>
          </a:p>
          <a:p>
            <a:pPr>
              <a:buFont typeface="Arial" panose="020B0604020202020204" pitchFamily="34" charset="0"/>
              <a:buChar char="•"/>
            </a:pPr>
            <a:r>
              <a:rPr lang="en-GB" dirty="0"/>
              <a:t> A comprehensive review of the literature, theories and models have been carried out to propose the models for customer activation and customer retention. </a:t>
            </a:r>
          </a:p>
          <a:p>
            <a:pPr>
              <a:buFont typeface="Arial" panose="020B0604020202020204" pitchFamily="34" charset="0"/>
              <a:buChar char="•"/>
            </a:pPr>
            <a:r>
              <a:rPr lang="en-GB" dirty="0"/>
              <a:t>Five major factors that contributed to the success of an e-commerce store have been identified as: service quality, system quality, information quality, trust and net benefit. </a:t>
            </a:r>
          </a:p>
          <a:p>
            <a:pPr>
              <a:buFont typeface="Arial" panose="020B0604020202020204" pitchFamily="34" charset="0"/>
              <a:buChar char="•"/>
            </a:pPr>
            <a:r>
              <a:rPr lang="en-GB" dirty="0"/>
              <a:t>The research furthermore investigated the factors that influence the online customers repeat purchase intention. The combination of both utilitarian value and hedonistic values are needed to affect the repeat purchase intention (loyalty) positively. </a:t>
            </a:r>
            <a:endParaRPr lang="en-IN" dirty="0"/>
          </a:p>
        </p:txBody>
      </p:sp>
    </p:spTree>
    <p:extLst>
      <p:ext uri="{BB962C8B-B14F-4D97-AF65-F5344CB8AC3E}">
        <p14:creationId xmlns:p14="http://schemas.microsoft.com/office/powerpoint/2010/main" val="38818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EBF0-704D-5632-DB69-974483363898}"/>
              </a:ext>
            </a:extLst>
          </p:cNvPr>
          <p:cNvSpPr>
            <a:spLocks noGrp="1"/>
          </p:cNvSpPr>
          <p:nvPr>
            <p:ph type="title"/>
          </p:nvPr>
        </p:nvSpPr>
        <p:spPr/>
        <p:txBody>
          <a:bodyPr>
            <a:normAutofit/>
          </a:bodyPr>
          <a:lstStyle/>
          <a:p>
            <a:r>
              <a:rPr lang="en-IN" dirty="0">
                <a:latin typeface="+mn-lt"/>
                <a:cs typeface="Arial" panose="020B0604020202020204" pitchFamily="34" charset="0"/>
              </a:rPr>
              <a:t>Conclusion:</a:t>
            </a:r>
          </a:p>
        </p:txBody>
      </p:sp>
      <p:sp>
        <p:nvSpPr>
          <p:cNvPr id="3" name="Content Placeholder 2">
            <a:extLst>
              <a:ext uri="{FF2B5EF4-FFF2-40B4-BE49-F238E27FC236}">
                <a16:creationId xmlns:a16="http://schemas.microsoft.com/office/drawing/2014/main" id="{33CE0EB3-6835-3749-F708-6F65709345FA}"/>
              </a:ext>
            </a:extLst>
          </p:cNvPr>
          <p:cNvSpPr>
            <a:spLocks noGrp="1"/>
          </p:cNvSpPr>
          <p:nvPr>
            <p:ph idx="1"/>
          </p:nvPr>
        </p:nvSpPr>
        <p:spPr>
          <a:xfrm>
            <a:off x="838200" y="1825625"/>
            <a:ext cx="9624461" cy="3381642"/>
          </a:xfrm>
        </p:spPr>
        <p:txBody>
          <a:bodyPr>
            <a:normAutofit/>
          </a:bodyPr>
          <a:lstStyle/>
          <a:p>
            <a:r>
              <a:rPr lang="en-GB" i="0" dirty="0">
                <a:solidFill>
                  <a:srgbClr val="000000"/>
                </a:solidFill>
                <a:effectLst/>
                <a:cs typeface="Arial" panose="020B0604020202020204" pitchFamily="34" charset="0"/>
              </a:rPr>
              <a:t>Based on the data we can conclude that with ease of internet facility most of customers trust ecommerce sites because they have good price, product offers, easy return policy, ease usage of website</a:t>
            </a:r>
            <a:r>
              <a:rPr lang="en-GB" i="0">
                <a:solidFill>
                  <a:srgbClr val="000000"/>
                </a:solidFill>
                <a:effectLst/>
                <a:cs typeface="Arial" panose="020B0604020202020204" pitchFamily="34" charset="0"/>
              </a:rPr>
              <a:t>. </a:t>
            </a:r>
          </a:p>
          <a:p>
            <a:r>
              <a:rPr lang="en-GB" i="0">
                <a:solidFill>
                  <a:srgbClr val="000000"/>
                </a:solidFill>
                <a:effectLst/>
                <a:cs typeface="Arial" panose="020B0604020202020204" pitchFamily="34" charset="0"/>
              </a:rPr>
              <a:t>Customers </a:t>
            </a:r>
            <a:r>
              <a:rPr lang="en-GB" i="0" dirty="0">
                <a:solidFill>
                  <a:srgbClr val="000000"/>
                </a:solidFill>
                <a:effectLst/>
                <a:cs typeface="Arial" panose="020B0604020202020204" pitchFamily="34" charset="0"/>
              </a:rPr>
              <a:t>also recommend few sites to their friends based on the value of the website.</a:t>
            </a:r>
            <a:endParaRPr lang="en-IN" dirty="0">
              <a:cs typeface="Arial" panose="020B0604020202020204" pitchFamily="34" charset="0"/>
            </a:endParaRPr>
          </a:p>
        </p:txBody>
      </p:sp>
    </p:spTree>
    <p:extLst>
      <p:ext uri="{BB962C8B-B14F-4D97-AF65-F5344CB8AC3E}">
        <p14:creationId xmlns:p14="http://schemas.microsoft.com/office/powerpoint/2010/main" val="275629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A6A13-7650-258B-3D1E-AB8C1B0A75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2804" y="1405289"/>
            <a:ext cx="8874493" cy="4437246"/>
          </a:xfrm>
          <a:prstGeom prst="rect">
            <a:avLst/>
          </a:prstGeom>
          <a:noFill/>
          <a:ln>
            <a:noFill/>
          </a:ln>
        </p:spPr>
      </p:pic>
      <p:sp>
        <p:nvSpPr>
          <p:cNvPr id="4" name="Title 2">
            <a:extLst>
              <a:ext uri="{FF2B5EF4-FFF2-40B4-BE49-F238E27FC236}">
                <a16:creationId xmlns:a16="http://schemas.microsoft.com/office/drawing/2014/main" id="{EAE0AC02-470E-2063-4736-D807E7DD74A2}"/>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a:latin typeface="+mn-lt"/>
              </a:rPr>
              <a:t>Introduction</a:t>
            </a:r>
          </a:p>
        </p:txBody>
      </p:sp>
    </p:spTree>
    <p:extLst>
      <p:ext uri="{BB962C8B-B14F-4D97-AF65-F5344CB8AC3E}">
        <p14:creationId xmlns:p14="http://schemas.microsoft.com/office/powerpoint/2010/main" val="3875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6BC8-8AB8-EEDE-86EA-CA5FCE17CFD1}"/>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D8687299-8344-2FFD-BB11-EEEAB7B0B448}"/>
              </a:ext>
            </a:extLst>
          </p:cNvPr>
          <p:cNvSpPr>
            <a:spLocks noGrp="1"/>
          </p:cNvSpPr>
          <p:nvPr>
            <p:ph idx="1"/>
          </p:nvPr>
        </p:nvSpPr>
        <p:spPr/>
        <p:txBody>
          <a:bodyPr>
            <a:normAutofit/>
          </a:bodyPr>
          <a:lstStyle/>
          <a:p>
            <a:pPr>
              <a:lnSpc>
                <a:spcPct val="100000"/>
              </a:lnSpc>
            </a:pPr>
            <a:r>
              <a:rPr lang="en-IN" dirty="0"/>
              <a:t>The data is collected from Indian Online Shoppers which has data such as age, gender, how long customers shop online, number of purchase, how they access internet, what is the payment options they use, how ease they access page, how often they </a:t>
            </a:r>
            <a:r>
              <a:rPr lang="en-IN" dirty="0" err="1"/>
              <a:t>abond</a:t>
            </a:r>
            <a:r>
              <a:rPr lang="en-IN" dirty="0"/>
              <a:t> cart, what is the loading speed of the page, is it value for money, how they recommend to their friends and neighbours  along with other data.</a:t>
            </a:r>
          </a:p>
          <a:p>
            <a:pPr marL="0" indent="0">
              <a:lnSpc>
                <a:spcPct val="100000"/>
              </a:lnSpc>
              <a:buNone/>
            </a:pPr>
            <a:r>
              <a:rPr lang="en-IN" dirty="0">
                <a:solidFill>
                  <a:srgbClr val="111111"/>
                </a:solidFill>
                <a:ea typeface="Calibri" panose="020F0502020204030204" pitchFamily="34" charset="0"/>
                <a:cs typeface="Times New Roman" panose="02020603050405020304" pitchFamily="18" charset="0"/>
              </a:rPr>
              <a:t>  </a:t>
            </a:r>
            <a:r>
              <a:rPr lang="en-IN" dirty="0"/>
              <a:t>Result of these data indicate the e-retail success factors, which are very much critical for customer satisfaction.</a:t>
            </a:r>
          </a:p>
          <a:p>
            <a:endParaRPr lang="en-IN" dirty="0">
              <a:solidFill>
                <a:srgbClr val="111111"/>
              </a:solidFill>
              <a:ea typeface="Calibri" panose="020F0502020204030204" pitchFamily="34" charset="0"/>
              <a:cs typeface="Times New Roman" panose="02020603050405020304" pitchFamily="18" charset="0"/>
            </a:endParaRPr>
          </a:p>
          <a:p>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963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63D75C-2955-CCF6-3285-073C1CC20CE3}"/>
              </a:ext>
            </a:extLst>
          </p:cNvPr>
          <p:cNvSpPr>
            <a:spLocks noGrp="1"/>
          </p:cNvSpPr>
          <p:nvPr>
            <p:ph type="title"/>
          </p:nvPr>
        </p:nvSpPr>
        <p:spPr/>
        <p:txBody>
          <a:bodyPr>
            <a:normAutofit/>
          </a:bodyPr>
          <a:lstStyle/>
          <a:p>
            <a:r>
              <a:rPr lang="en-IN" dirty="0">
                <a:latin typeface="+mn-lt"/>
                <a:ea typeface="Cambria" panose="02040503050406030204" pitchFamily="18" charset="0"/>
              </a:rPr>
              <a:t>Exploratory Data Analysis</a:t>
            </a:r>
          </a:p>
        </p:txBody>
      </p:sp>
      <p:sp>
        <p:nvSpPr>
          <p:cNvPr id="7" name="Subtitle 6">
            <a:extLst>
              <a:ext uri="{FF2B5EF4-FFF2-40B4-BE49-F238E27FC236}">
                <a16:creationId xmlns:a16="http://schemas.microsoft.com/office/drawing/2014/main" id="{6392856E-A44E-9CFC-0560-56E78539EE0A}"/>
              </a:ext>
            </a:extLst>
          </p:cNvPr>
          <p:cNvSpPr>
            <a:spLocks noGrp="1"/>
          </p:cNvSpPr>
          <p:nvPr>
            <p:ph idx="1"/>
          </p:nvPr>
        </p:nvSpPr>
        <p:spPr/>
        <p:txBody>
          <a:bodyPr>
            <a:noAutofit/>
          </a:bodyPr>
          <a:lstStyle/>
          <a:p>
            <a:pPr algn="l"/>
            <a:r>
              <a:rPr lang="en-IN" sz="1800" dirty="0">
                <a:latin typeface="Arial" panose="020B0604020202020204" pitchFamily="34" charset="0"/>
                <a:cs typeface="Arial" panose="020B0604020202020204" pitchFamily="34" charset="0"/>
              </a:rPr>
              <a:t>With this dataset I have performed the below analysis (after null value removal)</a:t>
            </a:r>
          </a:p>
          <a:p>
            <a:pPr algn="l"/>
            <a:r>
              <a:rPr lang="en-IN" sz="1800" b="1" dirty="0" err="1">
                <a:latin typeface="Arial" panose="020B0604020202020204" pitchFamily="34" charset="0"/>
                <a:cs typeface="Arial" panose="020B0604020202020204" pitchFamily="34" charset="0"/>
              </a:rPr>
              <a:t>Univarient</a:t>
            </a:r>
            <a:r>
              <a:rPr lang="en-IN" sz="1800" b="1" dirty="0">
                <a:latin typeface="Arial" panose="020B0604020202020204" pitchFamily="34" charset="0"/>
                <a:cs typeface="Arial" panose="020B0604020202020204" pitchFamily="34" charset="0"/>
              </a:rPr>
              <a:t> Analysis:  </a:t>
            </a:r>
            <a:r>
              <a:rPr lang="en-IN" sz="1800" dirty="0">
                <a:latin typeface="Arial" panose="020B0604020202020204" pitchFamily="34" charset="0"/>
                <a:cs typeface="Arial" panose="020B0604020202020204" pitchFamily="34" charset="0"/>
              </a:rPr>
              <a:t>Uni </a:t>
            </a:r>
            <a:r>
              <a:rPr lang="en-IN" sz="1800">
                <a:latin typeface="Arial" panose="020B0604020202020204" pitchFamily="34" charset="0"/>
                <a:cs typeface="Arial" panose="020B0604020202020204" pitchFamily="34" charset="0"/>
              </a:rPr>
              <a:t>means ‘one’ </a:t>
            </a:r>
            <a:r>
              <a:rPr lang="en-IN" sz="1800" dirty="0">
                <a:latin typeface="Arial" panose="020B0604020202020204" pitchFamily="34" charset="0"/>
                <a:cs typeface="Arial" panose="020B0604020202020204" pitchFamily="34" charset="0"/>
              </a:rPr>
              <a:t>which is simplest form of </a:t>
            </a:r>
            <a:r>
              <a:rPr lang="en-IN" sz="1800" dirty="0" err="1">
                <a:latin typeface="Arial" panose="020B0604020202020204" pitchFamily="34" charset="0"/>
                <a:cs typeface="Arial" panose="020B0604020202020204" pitchFamily="34" charset="0"/>
              </a:rPr>
              <a:t>analyzing</a:t>
            </a:r>
            <a:r>
              <a:rPr lang="en-IN" sz="1800" dirty="0">
                <a:latin typeface="Arial" panose="020B0604020202020204" pitchFamily="34" charset="0"/>
                <a:cs typeface="Arial" panose="020B0604020202020204" pitchFamily="34" charset="0"/>
              </a:rPr>
              <a:t> data. </a:t>
            </a:r>
            <a:r>
              <a:rPr lang="en-IN" sz="1800" dirty="0" err="1">
                <a:latin typeface="Arial" panose="020B0604020202020204" pitchFamily="34" charset="0"/>
                <a:cs typeface="Arial" panose="020B0604020202020204" pitchFamily="34" charset="0"/>
              </a:rPr>
              <a:t>Analyzing</a:t>
            </a:r>
            <a:r>
              <a:rPr lang="en-IN" sz="1800" dirty="0">
                <a:latin typeface="Arial" panose="020B0604020202020204" pitchFamily="34" charset="0"/>
                <a:cs typeface="Arial" panose="020B0604020202020204" pitchFamily="34" charset="0"/>
              </a:rPr>
              <a:t> each variables separately.</a:t>
            </a:r>
          </a:p>
          <a:p>
            <a:pPr algn="l"/>
            <a:r>
              <a:rPr lang="en-IN" sz="1800" b="1" dirty="0" err="1">
                <a:latin typeface="Arial" panose="020B0604020202020204" pitchFamily="34" charset="0"/>
                <a:cs typeface="Arial" panose="020B0604020202020204" pitchFamily="34" charset="0"/>
              </a:rPr>
              <a:t>Multivarient</a:t>
            </a:r>
            <a:r>
              <a:rPr lang="en-IN" sz="1800" b="1" dirty="0">
                <a:latin typeface="Arial" panose="020B0604020202020204" pitchFamily="34" charset="0"/>
                <a:cs typeface="Arial" panose="020B0604020202020204" pitchFamily="34" charset="0"/>
              </a:rPr>
              <a:t> Analysis: </a:t>
            </a:r>
            <a:r>
              <a:rPr lang="en-IN" sz="1800" dirty="0">
                <a:latin typeface="Arial" panose="020B0604020202020204" pitchFamily="34" charset="0"/>
                <a:cs typeface="Arial" panose="020B0604020202020204" pitchFamily="34" charset="0"/>
              </a:rPr>
              <a:t>Analysis is made with more than one data.</a:t>
            </a:r>
          </a:p>
          <a:p>
            <a:pPr algn="l"/>
            <a:r>
              <a:rPr lang="en-IN" sz="1800" b="1" dirty="0">
                <a:latin typeface="Arial" panose="020B0604020202020204" pitchFamily="34" charset="0"/>
                <a:cs typeface="Arial" panose="020B0604020202020204" pitchFamily="34" charset="0"/>
              </a:rPr>
              <a:t>Correlation : </a:t>
            </a:r>
            <a:r>
              <a:rPr lang="en-IN" sz="1800" dirty="0">
                <a:latin typeface="Arial" panose="020B0604020202020204" pitchFamily="34" charset="0"/>
                <a:cs typeface="Arial" panose="020B0604020202020204" pitchFamily="34" charset="0"/>
              </a:rPr>
              <a:t>It is the measure of relationship between two variables</a:t>
            </a:r>
          </a:p>
          <a:p>
            <a:pPr algn="l"/>
            <a:r>
              <a:rPr lang="en-IN" sz="1800" b="1" dirty="0">
                <a:latin typeface="Arial" panose="020B0604020202020204" pitchFamily="34" charset="0"/>
                <a:cs typeface="Arial" panose="020B0604020202020204" pitchFamily="34" charset="0"/>
              </a:rPr>
              <a:t>Outliers:</a:t>
            </a:r>
            <a:r>
              <a:rPr lang="en-GB" sz="1800" i="0" dirty="0">
                <a:solidFill>
                  <a:srgbClr val="202124"/>
                </a:solidFill>
                <a:effectLst/>
                <a:latin typeface="Arial" panose="020B0604020202020204" pitchFamily="34" charset="0"/>
                <a:cs typeface="Arial" panose="020B0604020202020204" pitchFamily="34" charset="0"/>
              </a:rPr>
              <a:t> outliers are values within a dataset that vary greatly from the others</a:t>
            </a:r>
            <a:r>
              <a:rPr lang="en-GB" sz="1800" i="0">
                <a:solidFill>
                  <a:srgbClr val="202124"/>
                </a:solidFill>
                <a:effectLst/>
                <a:latin typeface="Arial" panose="020B0604020202020204" pitchFamily="34" charset="0"/>
                <a:cs typeface="Arial" panose="020B0604020202020204" pitchFamily="34" charset="0"/>
              </a:rPr>
              <a:t>—they're </a:t>
            </a:r>
            <a:r>
              <a:rPr lang="en-GB" sz="1800" i="0" dirty="0">
                <a:solidFill>
                  <a:srgbClr val="202124"/>
                </a:solidFill>
                <a:effectLst/>
                <a:latin typeface="Arial" panose="020B0604020202020204" pitchFamily="34" charset="0"/>
                <a:cs typeface="Arial" panose="020B0604020202020204" pitchFamily="34" charset="0"/>
              </a:rPr>
              <a:t>either much larger, or significantly smaller. Outliers may indicate variabilities in a measurement, experimental errors, or a novelty.</a:t>
            </a:r>
          </a:p>
          <a:p>
            <a:pPr algn="l"/>
            <a:r>
              <a:rPr lang="en-GB" sz="1800" b="1" dirty="0">
                <a:solidFill>
                  <a:srgbClr val="202124"/>
                </a:solidFill>
                <a:latin typeface="Arial" panose="020B0604020202020204" pitchFamily="34" charset="0"/>
                <a:cs typeface="Arial" panose="020B0604020202020204" pitchFamily="34" charset="0"/>
              </a:rPr>
              <a:t>Skewness: </a:t>
            </a:r>
            <a:r>
              <a:rPr lang="en-GB" sz="1800" dirty="0">
                <a:solidFill>
                  <a:srgbClr val="202124"/>
                </a:solidFill>
                <a:latin typeface="Arial" panose="020B0604020202020204" pitchFamily="34" charset="0"/>
                <a:cs typeface="Arial" panose="020B0604020202020204" pitchFamily="34" charset="0"/>
              </a:rPr>
              <a:t>Measure of symmetric or asymmetric distribution.</a:t>
            </a:r>
          </a:p>
        </p:txBody>
      </p:sp>
    </p:spTree>
    <p:extLst>
      <p:ext uri="{BB962C8B-B14F-4D97-AF65-F5344CB8AC3E}">
        <p14:creationId xmlns:p14="http://schemas.microsoft.com/office/powerpoint/2010/main" val="45227702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94FA00-5BDB-1EFA-F7F6-806B67377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776" y="1328287"/>
            <a:ext cx="10173904" cy="526476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6A4D147C-D402-A54E-5C96-3941AE8C7E7F}"/>
              </a:ext>
            </a:extLst>
          </p:cNvPr>
          <p:cNvSpPr>
            <a:spLocks noGrp="1"/>
          </p:cNvSpPr>
          <p:nvPr>
            <p:ph type="title"/>
          </p:nvPr>
        </p:nvSpPr>
        <p:spPr>
          <a:xfrm>
            <a:off x="1097280" y="286603"/>
            <a:ext cx="10058400" cy="1041683"/>
          </a:xfrm>
        </p:spPr>
        <p:txBody>
          <a:bodyPr/>
          <a:lstStyle/>
          <a:p>
            <a:r>
              <a:rPr lang="en-IN" sz="4800" dirty="0">
                <a:latin typeface="+mn-lt"/>
              </a:rPr>
              <a:t>Customer </a:t>
            </a:r>
            <a:r>
              <a:rPr lang="en-IN" dirty="0">
                <a:latin typeface="+mn-lt"/>
                <a:ea typeface="Cambria" panose="02040503050406030204" pitchFamily="18" charset="0"/>
              </a:rPr>
              <a:t>Preference Data Analysis</a:t>
            </a:r>
            <a:r>
              <a:rPr lang="en-IN" dirty="0">
                <a:latin typeface="+mn-lt"/>
              </a:rPr>
              <a:t>: </a:t>
            </a:r>
          </a:p>
        </p:txBody>
      </p:sp>
    </p:spTree>
    <p:extLst>
      <p:ext uri="{BB962C8B-B14F-4D97-AF65-F5344CB8AC3E}">
        <p14:creationId xmlns:p14="http://schemas.microsoft.com/office/powerpoint/2010/main" val="135457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61B8-BBD7-D732-3E54-A577958B5A5D}"/>
              </a:ext>
            </a:extLst>
          </p:cNvPr>
          <p:cNvSpPr>
            <a:spLocks noGrp="1"/>
          </p:cNvSpPr>
          <p:nvPr>
            <p:ph type="title"/>
          </p:nvPr>
        </p:nvSpPr>
        <p:spPr/>
        <p:txBody>
          <a:bodyPr>
            <a:noAutofit/>
          </a:bodyPr>
          <a:lstStyle/>
          <a:p>
            <a:pPr algn="l" rtl="0"/>
            <a:r>
              <a:rPr lang="en-GB" dirty="0">
                <a:latin typeface="+mn-lt"/>
              </a:rPr>
              <a:t>Key</a:t>
            </a:r>
            <a:r>
              <a:rPr lang="en-GB" b="1" i="0" dirty="0">
                <a:solidFill>
                  <a:srgbClr val="000000"/>
                </a:solidFill>
                <a:effectLst/>
                <a:latin typeface="+mn-lt"/>
                <a:cs typeface="Arial" panose="020B0604020202020204" pitchFamily="34" charset="0"/>
              </a:rPr>
              <a:t> </a:t>
            </a:r>
            <a:r>
              <a:rPr lang="en-GB" dirty="0">
                <a:latin typeface="+mn-lt"/>
              </a:rPr>
              <a:t>Observations</a:t>
            </a:r>
            <a:r>
              <a:rPr lang="en-GB" b="1" i="0" dirty="0">
                <a:solidFill>
                  <a:srgbClr val="000000"/>
                </a:solidFill>
                <a:effectLst/>
                <a:latin typeface="+mn-lt"/>
                <a:cs typeface="Arial" panose="020B0604020202020204" pitchFamily="34" charset="0"/>
              </a:rPr>
              <a:t>:</a:t>
            </a:r>
            <a:br>
              <a:rPr lang="en-GB" sz="1800" b="1" i="0" dirty="0">
                <a:solidFill>
                  <a:srgbClr val="000000"/>
                </a:solidFill>
                <a:effectLst/>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444CFB2-0C1E-D18B-4455-D00BF30EB7D6}"/>
              </a:ext>
            </a:extLst>
          </p:cNvPr>
          <p:cNvSpPr>
            <a:spLocks noGrp="1"/>
          </p:cNvSpPr>
          <p:nvPr>
            <p:ph idx="1"/>
          </p:nvPr>
        </p:nvSpPr>
        <p:spPr>
          <a:xfrm>
            <a:off x="1097280" y="1845733"/>
            <a:ext cx="10058400" cy="4911201"/>
          </a:xfrm>
        </p:spPr>
        <p:txBody>
          <a:bodyPr>
            <a:noAutofit/>
          </a:bodyPr>
          <a:lstStyle/>
          <a:p>
            <a:pPr algn="l">
              <a:buFont typeface="Arial" panose="020B0604020202020204" pitchFamily="34" charset="0"/>
              <a:buChar char="•"/>
            </a:pPr>
            <a:r>
              <a:rPr lang="en-GB" sz="1800" dirty="0">
                <a:solidFill>
                  <a:srgbClr val="000000"/>
                </a:solidFill>
                <a:latin typeface="Arial" panose="020B0604020202020204" pitchFamily="34" charset="0"/>
                <a:cs typeface="Arial" panose="020B0604020202020204" pitchFamily="34" charset="0"/>
              </a:rPr>
              <a:t>F</a:t>
            </a:r>
            <a:r>
              <a:rPr lang="en-GB" sz="1800" b="0" i="0" dirty="0">
                <a:solidFill>
                  <a:srgbClr val="000000"/>
                </a:solidFill>
                <a:effectLst/>
                <a:latin typeface="Arial" panose="020B0604020202020204" pitchFamily="34" charset="0"/>
                <a:cs typeface="Arial" panose="020B0604020202020204" pitchFamily="34" charset="0"/>
              </a:rPr>
              <a:t>emale online buyers are more than male and mostly in the age group of 21-30 &amp; 31-40 years.</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Delhi has highest online shoppers compared to other cities.</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Many are doing online shopping for more than 4 years.</a:t>
            </a:r>
          </a:p>
          <a:p>
            <a:pPr algn="l">
              <a:buFont typeface="Arial" panose="020B0604020202020204" pitchFamily="34" charset="0"/>
              <a:buChar char="•"/>
            </a:pPr>
            <a:r>
              <a:rPr lang="en-GB" sz="1800" dirty="0">
                <a:solidFill>
                  <a:srgbClr val="000000"/>
                </a:solidFill>
                <a:latin typeface="Arial" panose="020B0604020202020204" pitchFamily="34" charset="0"/>
                <a:cs typeface="Arial" panose="020B0604020202020204" pitchFamily="34" charset="0"/>
              </a:rPr>
              <a:t>More people purchased</a:t>
            </a:r>
            <a:r>
              <a:rPr lang="en-GB" sz="1800" b="0" i="0" dirty="0">
                <a:solidFill>
                  <a:srgbClr val="000000"/>
                </a:solidFill>
                <a:effectLst/>
                <a:latin typeface="Arial" panose="020B0604020202020204" pitchFamily="34" charset="0"/>
                <a:cs typeface="Arial" panose="020B0604020202020204" pitchFamily="34" charset="0"/>
              </a:rPr>
              <a:t> less than 10 times in a year.</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Mostly internet is accessed through mobile data in smartphones and all type of screen types are used.</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Among desktop users Windows OS is used in most cases </a:t>
            </a:r>
            <a:r>
              <a:rPr lang="en-GB" sz="1800" dirty="0">
                <a:solidFill>
                  <a:srgbClr val="000000"/>
                </a:solidFill>
                <a:latin typeface="Arial" panose="020B0604020202020204" pitchFamily="34" charset="0"/>
                <a:cs typeface="Arial" panose="020B0604020202020204" pitchFamily="34" charset="0"/>
              </a:rPr>
              <a:t>and among Mobile users</a:t>
            </a:r>
            <a:r>
              <a:rPr lang="en-GB" sz="1800" b="0" i="0" dirty="0">
                <a:solidFill>
                  <a:srgbClr val="000000"/>
                </a:solidFill>
                <a:effectLst/>
                <a:latin typeface="Arial" panose="020B0604020202020204" pitchFamily="34" charset="0"/>
                <a:cs typeface="Arial" panose="020B0604020202020204" pitchFamily="34" charset="0"/>
              </a:rPr>
              <a:t> android devices is used mostly than </a:t>
            </a:r>
            <a:r>
              <a:rPr lang="en-GB" sz="1800" b="0" i="0" dirty="0" err="1">
                <a:solidFill>
                  <a:srgbClr val="000000"/>
                </a:solidFill>
                <a:effectLst/>
                <a:latin typeface="Arial" panose="020B0604020202020204" pitchFamily="34" charset="0"/>
                <a:cs typeface="Arial" panose="020B0604020202020204" pitchFamily="34" charset="0"/>
              </a:rPr>
              <a:t>ios</a:t>
            </a:r>
            <a:r>
              <a:rPr lang="en-GB" sz="1800" b="0" i="0" dirty="0">
                <a:solidFill>
                  <a:srgbClr val="000000"/>
                </a:solidFill>
                <a:effectLst/>
                <a:latin typeface="Arial" panose="020B0604020202020204" pitchFamily="34" charset="0"/>
                <a:cs typeface="Arial" panose="020B0604020202020204" pitchFamily="34" charset="0"/>
              </a:rPr>
              <a:t>. </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Google browser is most frequently used </a:t>
            </a:r>
            <a:r>
              <a:rPr lang="en-GB" sz="1800" dirty="0">
                <a:solidFill>
                  <a:srgbClr val="000000"/>
                </a:solidFill>
                <a:latin typeface="Arial" panose="020B0604020202020204" pitchFamily="34" charset="0"/>
                <a:cs typeface="Arial" panose="020B0604020202020204" pitchFamily="34" charset="0"/>
              </a:rPr>
              <a:t>browser</a:t>
            </a:r>
            <a:r>
              <a:rPr lang="en-GB" sz="1800" b="0" i="0" dirty="0">
                <a:solidFill>
                  <a:srgbClr val="000000"/>
                </a:solidFill>
                <a:effectLst/>
                <a:latin typeface="Arial" panose="020B0604020202020204" pitchFamily="34" charset="0"/>
                <a:cs typeface="Arial" panose="020B0604020202020204" pitchFamily="34" charset="0"/>
              </a:rPr>
              <a:t>.</a:t>
            </a:r>
          </a:p>
          <a:p>
            <a:pPr algn="l">
              <a:buFont typeface="Arial" panose="020B0604020202020204" pitchFamily="34" charset="0"/>
              <a:buChar char="•"/>
            </a:pPr>
            <a:endParaRPr lang="en-GB" sz="18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02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61B8-BBD7-D732-3E54-A577958B5A5D}"/>
              </a:ext>
            </a:extLst>
          </p:cNvPr>
          <p:cNvSpPr>
            <a:spLocks noGrp="1"/>
          </p:cNvSpPr>
          <p:nvPr>
            <p:ph type="title"/>
          </p:nvPr>
        </p:nvSpPr>
        <p:spPr/>
        <p:txBody>
          <a:bodyPr>
            <a:noAutofit/>
          </a:bodyPr>
          <a:lstStyle/>
          <a:p>
            <a:pPr algn="l" rtl="0"/>
            <a:r>
              <a:rPr lang="en-GB" dirty="0">
                <a:latin typeface="+mn-lt"/>
              </a:rPr>
              <a:t>Key</a:t>
            </a:r>
            <a:r>
              <a:rPr lang="en-GB" b="1" i="0" dirty="0">
                <a:solidFill>
                  <a:srgbClr val="000000"/>
                </a:solidFill>
                <a:effectLst/>
                <a:latin typeface="+mn-lt"/>
                <a:cs typeface="Arial" panose="020B0604020202020204" pitchFamily="34" charset="0"/>
              </a:rPr>
              <a:t> </a:t>
            </a:r>
            <a:r>
              <a:rPr lang="en-GB" dirty="0">
                <a:latin typeface="+mn-lt"/>
              </a:rPr>
              <a:t>Observations</a:t>
            </a:r>
            <a:r>
              <a:rPr lang="en-GB" b="1" i="0" dirty="0">
                <a:solidFill>
                  <a:srgbClr val="000000"/>
                </a:solidFill>
                <a:effectLst/>
                <a:latin typeface="+mn-lt"/>
                <a:cs typeface="Arial" panose="020B0604020202020204" pitchFamily="34" charset="0"/>
              </a:rPr>
              <a:t>:</a:t>
            </a:r>
            <a:br>
              <a:rPr lang="en-GB" sz="1800" b="1" i="0" dirty="0">
                <a:solidFill>
                  <a:srgbClr val="000000"/>
                </a:solidFill>
                <a:effectLst/>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444CFB2-0C1E-D18B-4455-D00BF30EB7D6}"/>
              </a:ext>
            </a:extLst>
          </p:cNvPr>
          <p:cNvSpPr>
            <a:spLocks noGrp="1"/>
          </p:cNvSpPr>
          <p:nvPr>
            <p:ph idx="1"/>
          </p:nvPr>
        </p:nvSpPr>
        <p:spPr>
          <a:xfrm>
            <a:off x="1097280" y="1845733"/>
            <a:ext cx="10058400" cy="4911201"/>
          </a:xfrm>
        </p:spPr>
        <p:txBody>
          <a:bodyPr>
            <a:noAutofit/>
          </a:bodyPr>
          <a:lstStyle/>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Many are reaching online stores via search engine and applications followed by direct </a:t>
            </a:r>
            <a:r>
              <a:rPr lang="en-GB" sz="1800" b="0" i="0" dirty="0" err="1">
                <a:solidFill>
                  <a:srgbClr val="000000"/>
                </a:solidFill>
                <a:effectLst/>
                <a:latin typeface="Arial" panose="020B0604020202020204" pitchFamily="34" charset="0"/>
                <a:cs typeface="Arial" panose="020B0604020202020204" pitchFamily="34" charset="0"/>
              </a:rPr>
              <a:t>url</a:t>
            </a:r>
            <a:endParaRPr lang="en-GB" sz="18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GB" sz="1800" dirty="0">
                <a:solidFill>
                  <a:srgbClr val="000000"/>
                </a:solidFill>
                <a:latin typeface="Arial" panose="020B0604020202020204" pitchFamily="34" charset="0"/>
                <a:cs typeface="Arial" panose="020B0604020202020204" pitchFamily="34" charset="0"/>
              </a:rPr>
              <a:t>E</a:t>
            </a:r>
            <a:r>
              <a:rPr lang="en-GB" sz="1800" b="0" i="0" dirty="0">
                <a:solidFill>
                  <a:srgbClr val="000000"/>
                </a:solidFill>
                <a:effectLst/>
                <a:latin typeface="Arial" panose="020B0604020202020204" pitchFamily="34" charset="0"/>
                <a:cs typeface="Arial" panose="020B0604020202020204" pitchFamily="34" charset="0"/>
              </a:rPr>
              <a:t>xploring of products is done in less than 15 minutes.</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Online payment is done via debit/credit cards compared to other platforms.</a:t>
            </a:r>
          </a:p>
          <a:p>
            <a:pPr algn="l">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Sometimes </a:t>
            </a:r>
            <a:r>
              <a:rPr lang="en-GB" sz="1800" b="0" i="0" dirty="0" err="1">
                <a:solidFill>
                  <a:srgbClr val="000000"/>
                </a:solidFill>
                <a:effectLst/>
                <a:latin typeface="Arial" panose="020B0604020202020204" pitchFamily="34" charset="0"/>
                <a:cs typeface="Arial" panose="020B0604020202020204" pitchFamily="34" charset="0"/>
              </a:rPr>
              <a:t>abonding</a:t>
            </a:r>
            <a:r>
              <a:rPr lang="en-GB" sz="1800" b="0" i="0" dirty="0">
                <a:solidFill>
                  <a:srgbClr val="000000"/>
                </a:solidFill>
                <a:effectLst/>
                <a:latin typeface="Arial" panose="020B0604020202020204" pitchFamily="34" charset="0"/>
                <a:cs typeface="Arial" panose="020B0604020202020204" pitchFamily="34" charset="0"/>
              </a:rPr>
              <a:t> products from cart happens due to other better alternatives.</a:t>
            </a:r>
            <a:br>
              <a:rPr lang="en-GB" sz="1800" b="0" i="0" dirty="0">
                <a:solidFill>
                  <a:srgbClr val="000000"/>
                </a:solidFill>
                <a:effectLst/>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49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FD6DFBB-EBF0-63D7-15DF-A4B3F3F8D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225967"/>
            <a:ext cx="9914021" cy="49967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84C9DE8-71F0-89E9-EFCD-3FE6BC2ABA9E}"/>
              </a:ext>
            </a:extLst>
          </p:cNvPr>
          <p:cNvSpPr>
            <a:spLocks noGrp="1"/>
          </p:cNvSpPr>
          <p:nvPr>
            <p:ph type="title"/>
          </p:nvPr>
        </p:nvSpPr>
        <p:spPr/>
        <p:txBody>
          <a:bodyPr/>
          <a:lstStyle/>
          <a:p>
            <a:r>
              <a:rPr lang="en-IN" dirty="0"/>
              <a:t>E commerce Data Analysis:</a:t>
            </a:r>
            <a:br>
              <a:rPr lang="en-IN" dirty="0"/>
            </a:br>
            <a:endParaRPr lang="en-IN" dirty="0"/>
          </a:p>
        </p:txBody>
      </p:sp>
    </p:spTree>
    <p:extLst>
      <p:ext uri="{BB962C8B-B14F-4D97-AF65-F5344CB8AC3E}">
        <p14:creationId xmlns:p14="http://schemas.microsoft.com/office/powerpoint/2010/main" val="13037187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1903</TotalTime>
  <Words>907</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Helvetica Neue</vt:lpstr>
      <vt:lpstr>Retrospect</vt:lpstr>
      <vt:lpstr>PowerPoint Presentation</vt:lpstr>
      <vt:lpstr>Introduction</vt:lpstr>
      <vt:lpstr>PowerPoint Presentation</vt:lpstr>
      <vt:lpstr>Dataset</vt:lpstr>
      <vt:lpstr>Exploratory Data Analysis</vt:lpstr>
      <vt:lpstr>Customer Preference Data Analysis: </vt:lpstr>
      <vt:lpstr>Key Observations: </vt:lpstr>
      <vt:lpstr>Key Observations: </vt:lpstr>
      <vt:lpstr>E commerce Data Analysis: </vt:lpstr>
      <vt:lpstr>Key Observation</vt:lpstr>
      <vt:lpstr>E commerce Data Analysis:</vt:lpstr>
      <vt:lpstr>Key Observations:</vt:lpstr>
      <vt:lpstr>VALUE FOR MONEY</vt:lpstr>
      <vt:lpstr>Website data</vt:lpstr>
      <vt:lpstr>Website data:</vt:lpstr>
      <vt:lpstr>Key Observations:</vt:lpstr>
      <vt:lpstr>RECOMMENDED WEBSITE:</vt:lpstr>
      <vt:lpstr>Correlation:</vt:lpstr>
      <vt:lpstr>Key 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poovarasi vijayan</dc:creator>
  <cp:lastModifiedBy>poovarasi vijayan</cp:lastModifiedBy>
  <cp:revision>9</cp:revision>
  <dcterms:created xsi:type="dcterms:W3CDTF">2022-06-09T05:07:48Z</dcterms:created>
  <dcterms:modified xsi:type="dcterms:W3CDTF">2022-06-12T16:42:05Z</dcterms:modified>
</cp:coreProperties>
</file>