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A9F1-7B46-4BB3-B129-247D667F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9ADF1-4645-49FE-850A-A51408780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BB0-C30E-466E-AFE5-2102B365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C4DC-47D3-41DE-B0F8-B053FFD9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6ACF-569A-491C-B992-CB8009B1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2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6F55-24C5-4EC3-973D-6E69CB0A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D05DB-9391-4E65-9C20-0DC9A411D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AA9D-2D2F-4DBE-A82E-337A695E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DB36-E664-4805-91D5-531D1F94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0600-D6A4-4506-A00D-9F95AF3B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4AF4F-833A-4DFF-BB7F-2AA1E6BBB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F7B10-DE30-403F-8027-0E1FD5329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23A6-8673-4CB9-AF61-2D9FFE9C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7525-25E8-4FF5-ACBD-F869AAE3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8C3D-E618-449F-8D4F-12B5F428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BA37-780D-4995-B609-7E177976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48CC-3D22-45D1-9407-B9A0455F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B32B-379B-482D-8606-AFD95917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9973-C395-4284-B5BB-F1CAF8DF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1F51-86E7-431D-8242-BCEC0CE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E666-BB65-4AB0-B5E7-1071A4D1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2F7A-C027-4128-B28E-02983206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C15E-5386-4A74-918D-C0EA9D6D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DE6B-649F-4786-B53F-27FFF274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47AD-BD04-4934-9845-039D112D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E8C5-62C4-4C50-90A3-A0887230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94F2-D526-4E56-8C2E-2CD1F761C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096DA-A0EE-4503-A135-E9D1670E0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4A386-8CDB-49F2-B045-2475E9A6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BA94-FA32-4FA5-8DA0-25E5757F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6B3-75C3-410A-B301-2F183DB9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5550-991C-42C9-91A0-892BF756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AE63-478E-4500-B976-A46A54E0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43A98-A554-43FD-AB31-5864A07E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43850-1ABD-4826-94E8-C40FFB11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B568E-BAB1-4CF3-B9DA-79973ADB6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C8F9D-A023-4A59-A3DF-C9D89CFC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8435C-43F2-4625-AE1B-4E6C5561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5FF96-C0EE-4B53-A5C9-90B46EAB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D06C-3C7E-411B-93A6-559DD35E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740A3-7C42-4486-8F25-E3E64035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CDBB9-8E95-4BBA-8094-68589D3B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82D18-CBA5-4B73-B79F-4951EAB1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C2693-430B-47D9-A46B-04353FE7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98218-2062-4BA5-90BD-416D5A2C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55001-31A6-4ADF-885F-DACB47B6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5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9971-A61F-4B11-A5BE-D4216891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6AE4-15AA-4A5E-81FA-B1A1C941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7F8C-52D1-41F3-8E60-BE36CA34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39B8-B6BA-4270-AF43-5D7980F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56F18-13D5-42B8-BBEB-A0B3CEC9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C0CD-D774-4792-A1B6-ADA6951B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D104-30B2-4305-82FC-9DA4C134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62507-59D1-4F82-8A77-00522E96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A6CE0-F295-4B2B-831C-34AD4E93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43DB-147A-487A-9CC7-AD5620DA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5A2C9-15DB-48CC-A8D1-51DC002C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B1D56-6BF3-49DE-AF56-8018D2C4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6485A-B842-4D22-9FA0-7CC7AF12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A242B-F5EF-43BE-81C3-50B4A52A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0D83-B7B8-4E3D-9307-0D85132A0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29DB-BCD1-41A6-8CF6-627E6603527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C5F1-0A1D-4AB8-9A10-5DB6F1127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A1B6-74C9-4053-BD49-8DB83AEE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292D-0892-4167-A870-8E6AA9896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434F3-A68B-43A3-A4F5-863382E4D498}"/>
              </a:ext>
            </a:extLst>
          </p:cNvPr>
          <p:cNvSpPr/>
          <p:nvPr/>
        </p:nvSpPr>
        <p:spPr>
          <a:xfrm>
            <a:off x="711200" y="1137920"/>
            <a:ext cx="2448560" cy="74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Settings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8FB1A-EB32-4F53-97CB-1B7059535F59}"/>
              </a:ext>
            </a:extLst>
          </p:cNvPr>
          <p:cNvSpPr/>
          <p:nvPr/>
        </p:nvSpPr>
        <p:spPr>
          <a:xfrm>
            <a:off x="711200" y="3175000"/>
            <a:ext cx="2448560" cy="74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PAS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D2561-70DC-4C5C-A56A-5774F5A1BE89}"/>
              </a:ext>
            </a:extLst>
          </p:cNvPr>
          <p:cNvSpPr/>
          <p:nvPr/>
        </p:nvSpPr>
        <p:spPr>
          <a:xfrm>
            <a:off x="345440" y="4856479"/>
            <a:ext cx="1737360" cy="701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Onerousity</a:t>
            </a:r>
            <a:r>
              <a:rPr lang="en-US" sz="1600" dirty="0">
                <a:solidFill>
                  <a:schemeClr val="tx1"/>
                </a:solidFill>
              </a:rPr>
              <a:t>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C2178-53B2-45E5-BD36-0CA977CD17FA}"/>
              </a:ext>
            </a:extLst>
          </p:cNvPr>
          <p:cNvSpPr/>
          <p:nvPr/>
        </p:nvSpPr>
        <p:spPr>
          <a:xfrm>
            <a:off x="2504903" y="4886956"/>
            <a:ext cx="1737360" cy="701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Cohort Formation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AB02F-F749-4142-846D-B67B26F9D274}"/>
              </a:ext>
            </a:extLst>
          </p:cNvPr>
          <p:cNvCxnSpPr>
            <a:cxnSpLocks/>
          </p:cNvCxnSpPr>
          <p:nvPr/>
        </p:nvCxnSpPr>
        <p:spPr>
          <a:xfrm>
            <a:off x="2082800" y="5247637"/>
            <a:ext cx="29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0E0A59-0B38-48E3-80AC-16E4D77E7966}"/>
              </a:ext>
            </a:extLst>
          </p:cNvPr>
          <p:cNvSpPr/>
          <p:nvPr/>
        </p:nvSpPr>
        <p:spPr>
          <a:xfrm>
            <a:off x="4664366" y="4897117"/>
            <a:ext cx="1737360" cy="701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1 -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71118-A03D-4193-B104-4C05E490B5EF}"/>
              </a:ext>
            </a:extLst>
          </p:cNvPr>
          <p:cNvCxnSpPr>
            <a:cxnSpLocks/>
          </p:cNvCxnSpPr>
          <p:nvPr/>
        </p:nvCxnSpPr>
        <p:spPr>
          <a:xfrm>
            <a:off x="4312456" y="5247637"/>
            <a:ext cx="29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274E1-54B6-40A9-B7BF-70AE8C500D0C}"/>
              </a:ext>
            </a:extLst>
          </p:cNvPr>
          <p:cNvSpPr/>
          <p:nvPr/>
        </p:nvSpPr>
        <p:spPr>
          <a:xfrm>
            <a:off x="6823829" y="4897118"/>
            <a:ext cx="1889756" cy="701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2 – Experience Change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29648D-BDBE-41D8-A65B-6C263E90A606}"/>
              </a:ext>
            </a:extLst>
          </p:cNvPr>
          <p:cNvSpPr/>
          <p:nvPr/>
        </p:nvSpPr>
        <p:spPr>
          <a:xfrm>
            <a:off x="9135688" y="4897117"/>
            <a:ext cx="2235196" cy="701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 3 – Economic Change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01E675-091A-45DF-B787-4852F997EE73}"/>
              </a:ext>
            </a:extLst>
          </p:cNvPr>
          <p:cNvSpPr/>
          <p:nvPr/>
        </p:nvSpPr>
        <p:spPr>
          <a:xfrm>
            <a:off x="4460240" y="1137919"/>
            <a:ext cx="6910644" cy="2875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1A078-7974-413B-B72A-A318CE8473F2}"/>
              </a:ext>
            </a:extLst>
          </p:cNvPr>
          <p:cNvSpPr/>
          <p:nvPr/>
        </p:nvSpPr>
        <p:spPr>
          <a:xfrm>
            <a:off x="711200" y="2156460"/>
            <a:ext cx="2448560" cy="741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Input Assumption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08F17E-055C-40C2-B5CA-09A7330BC00C}"/>
              </a:ext>
            </a:extLst>
          </p:cNvPr>
          <p:cNvCxnSpPr>
            <a:cxnSpLocks/>
          </p:cNvCxnSpPr>
          <p:nvPr/>
        </p:nvCxnSpPr>
        <p:spPr>
          <a:xfrm>
            <a:off x="6401726" y="5252714"/>
            <a:ext cx="29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C16217-141A-4C58-80DC-0AE5E5FE4EC7}"/>
              </a:ext>
            </a:extLst>
          </p:cNvPr>
          <p:cNvCxnSpPr>
            <a:cxnSpLocks/>
          </p:cNvCxnSpPr>
          <p:nvPr/>
        </p:nvCxnSpPr>
        <p:spPr>
          <a:xfrm>
            <a:off x="8713585" y="5247637"/>
            <a:ext cx="29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8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chitrarth kaushik</dc:creator>
  <cp:lastModifiedBy>chitrarth kaushik</cp:lastModifiedBy>
  <cp:revision>4</cp:revision>
  <dcterms:created xsi:type="dcterms:W3CDTF">2019-07-29T18:59:13Z</dcterms:created>
  <dcterms:modified xsi:type="dcterms:W3CDTF">2019-07-29T22:20:50Z</dcterms:modified>
</cp:coreProperties>
</file>