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C66B-EF77-423A-8036-6FD8DC58508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A096C-8728-423E-B9C8-80A4E973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26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ca8c2a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ca8c2a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73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bf95e2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bf95e2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2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3bf95e2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3bf95e2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9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bf95e2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bf95e2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ca8c2a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ca8c2a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ca8c2a4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ca8c2a4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3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ca8c2a4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ca8c2a4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5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ca8c2a4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ca8c2a4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1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ca8c2a4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ca8c2a4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4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2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5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4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61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0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1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2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2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2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0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6866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Introduction to Machine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By: Pooya Darvehei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240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ImageNet Challenge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goal is to successfully predict the object inside images. They used 1.4 million images of 1000 categories.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spcBef>
                <a:spcPts val="2133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2012, a deep learning model called AlexNet won the competition.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2015, ResNet by Microsoft won the competition beating human performance.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5103"/>
          <a:stretch/>
        </p:blipFill>
        <p:spPr>
          <a:xfrm>
            <a:off x="5838634" y="1639834"/>
            <a:ext cx="6353364" cy="31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5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00" y="146601"/>
            <a:ext cx="9104768" cy="616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3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168"/>
          <a:stretch/>
        </p:blipFill>
        <p:spPr>
          <a:xfrm>
            <a:off x="994734" y="1357067"/>
            <a:ext cx="9577599" cy="51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4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9" y="1719067"/>
            <a:ext cx="5859268" cy="43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67" y="1639833"/>
            <a:ext cx="5859267" cy="43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rot="-3550199" flipH="1">
            <a:off x="10228147" y="2167909"/>
            <a:ext cx="675912" cy="810436"/>
          </a:xfrm>
          <a:prstGeom prst="bentArrow">
            <a:avLst>
              <a:gd name="adj1" fmla="val 41004"/>
              <a:gd name="adj2" fmla="val 34472"/>
              <a:gd name="adj3" fmla="val 27577"/>
              <a:gd name="adj4" fmla="val 62699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Inspired by biological neural networks.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circles are called Neurons.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arrows are called connections.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column of Neurons is called a layer.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Connection and Neuron represents a value.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value in a Neuron is multiplied by the value of the Connection.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output of all the connections that enter a Neuron is summed up.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extra value (biase) is added to the summation.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result is passed through an activation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6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Deep Neural Networks (DNN)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67" y="1639836"/>
            <a:ext cx="10327299" cy="387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Tabular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Time Series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Reinforcement Learning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Generative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67" y="3020900"/>
            <a:ext cx="322580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r="51902"/>
          <a:stretch/>
        </p:blipFill>
        <p:spPr>
          <a:xfrm>
            <a:off x="5814467" y="251934"/>
            <a:ext cx="2245500" cy="26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0167" y="1357067"/>
            <a:ext cx="3046459" cy="364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5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know the main subject in an image. How can a model do that?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one of the first problems computer vision had to deal with.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Image Classification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67" y="1639834"/>
            <a:ext cx="5914533" cy="429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33117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212</Words>
  <Application>Microsoft Office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Oswald</vt:lpstr>
      <vt:lpstr>Roboto</vt:lpstr>
      <vt:lpstr>Geometric</vt:lpstr>
      <vt:lpstr>Introduction to Machine Learning</vt:lpstr>
      <vt:lpstr>PowerPoint Presentation</vt:lpstr>
      <vt:lpstr>Supervised Learning</vt:lpstr>
      <vt:lpstr>Unsupervised learning</vt:lpstr>
      <vt:lpstr>Artificial Neural Networks (ANN)</vt:lpstr>
      <vt:lpstr>Artificial Neural Networks (ANN)</vt:lpstr>
      <vt:lpstr>Deep Neural Networks (DNN)</vt:lpstr>
      <vt:lpstr>Applications</vt:lpstr>
      <vt:lpstr>Computer Vision</vt:lpstr>
      <vt:lpstr>ImageNet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</dc:creator>
  <cp:lastModifiedBy>Pooya</cp:lastModifiedBy>
  <cp:revision>2</cp:revision>
  <dcterms:created xsi:type="dcterms:W3CDTF">2019-11-03T06:56:32Z</dcterms:created>
  <dcterms:modified xsi:type="dcterms:W3CDTF">2019-11-03T07:06:01Z</dcterms:modified>
</cp:coreProperties>
</file>