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CC66B-EF77-423A-8036-6FD8DC58508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A096C-8728-423E-B9C8-80A4E973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1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268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cca8c2a4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cca8c2a4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735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3bf95e2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3bf95e2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322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c3bf95e2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c3bf95e2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196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c3bf95e2e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c3bf95e2e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097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ca8c2a4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ca8c2a4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70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ca8c2a4a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cca8c2a4a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035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ca8c2a4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cca8c2a4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655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cca8c2a4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cca8c2a4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611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cca8c2a4a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cca8c2a4a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44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29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674733"/>
            <a:ext cx="11360800" cy="27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415600" y="4492300"/>
            <a:ext cx="11360800" cy="1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954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88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449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893"/>
            <a:ext cx="12192000" cy="1653233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761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0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0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403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618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823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22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1" name="Google Shape;61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354000" y="1534800"/>
            <a:ext cx="5393600" cy="2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224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26000" y="5640767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707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6866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800" cy="111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Introduction to Machine Learning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8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/>
              <a:t>By: Pooya Darvehei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2407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latin typeface="Oswald"/>
                <a:ea typeface="Oswald"/>
                <a:cs typeface="Oswald"/>
                <a:sym typeface="Oswald"/>
              </a:rPr>
              <a:t>ImageNet Challenge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56804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goal is to successfully predict the object inside images. They used 1.4 million images of 1000 categories.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spcBef>
                <a:spcPts val="2133"/>
              </a:spcBef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 2012, a deep learning model called AlexNet won the competition.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 2015, ResNet by Microsoft won the competition beating human performance.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t="15103"/>
          <a:stretch/>
        </p:blipFill>
        <p:spPr>
          <a:xfrm>
            <a:off x="5838634" y="1639834"/>
            <a:ext cx="6353364" cy="317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355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does it work?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639833"/>
            <a:ext cx="4272941" cy="445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dirty="0" smtClean="0"/>
              <a:t>We have multi-layered (deep) neural network.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Each layer extracts specific features from the image.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The final layer uses the extracted features to decide what the main subject in the image is.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541" y="815920"/>
            <a:ext cx="7027209" cy="527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7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are the features?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9" y="1505943"/>
            <a:ext cx="4661367" cy="4719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412" y="1607837"/>
            <a:ext cx="4686400" cy="461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43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the features?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96" y="2250791"/>
            <a:ext cx="3724795" cy="2715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095"/>
          <a:stretch/>
        </p:blipFill>
        <p:spPr>
          <a:xfrm>
            <a:off x="5181472" y="1544013"/>
            <a:ext cx="1829055" cy="45319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468" r="3189" b="1480"/>
          <a:stretch/>
        </p:blipFill>
        <p:spPr>
          <a:xfrm>
            <a:off x="8170360" y="1595718"/>
            <a:ext cx="1798393" cy="442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Loss function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1" y="1639833"/>
            <a:ext cx="5220034" cy="445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dirty="0" smtClean="0"/>
              <a:t>It shows us how close the model’s predictions are to the actual value.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We try to find a set of variables (weights) that have the lowest loss.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When we have millions of variables, finding the optimum set becomes challenging. </a:t>
            </a:r>
          </a:p>
          <a:p>
            <a:pPr>
              <a:lnSpc>
                <a:spcPct val="150000"/>
              </a:lnSpc>
            </a:pPr>
            <a:r>
              <a:rPr lang="en-AU" dirty="0" smtClean="0"/>
              <a:t>We use various algorithms (optimisers) to find the best solution.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73" y="951867"/>
            <a:ext cx="5796688" cy="42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28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Learning Rate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599" y="1639833"/>
            <a:ext cx="11023365" cy="4452000"/>
          </a:xfrm>
        </p:spPr>
        <p:txBody>
          <a:bodyPr/>
          <a:lstStyle/>
          <a:p>
            <a:r>
              <a:rPr lang="en-AU" dirty="0" smtClean="0"/>
              <a:t>Learning rate is value which tells the optimiser how fast it should move towards the solution.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6" y="2083656"/>
            <a:ext cx="11063288" cy="429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7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600" y="146601"/>
            <a:ext cx="9104768" cy="616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130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latin typeface="Oswald"/>
                <a:ea typeface="Oswald"/>
                <a:cs typeface="Oswald"/>
                <a:sym typeface="Oswald"/>
              </a:rPr>
              <a:t>Supervised Learning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4168"/>
          <a:stretch/>
        </p:blipFill>
        <p:spPr>
          <a:xfrm>
            <a:off x="994734" y="1357067"/>
            <a:ext cx="9577599" cy="5147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74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latin typeface="Oswald"/>
                <a:ea typeface="Oswald"/>
                <a:cs typeface="Oswald"/>
                <a:sym typeface="Oswald"/>
              </a:rPr>
              <a:t>Unsupervised learning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999" y="1719067"/>
            <a:ext cx="5859268" cy="437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67" y="1639833"/>
            <a:ext cx="5859267" cy="437276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/>
          <p:nvPr/>
        </p:nvSpPr>
        <p:spPr>
          <a:xfrm rot="-3550199" flipH="1">
            <a:off x="10228147" y="2167909"/>
            <a:ext cx="675912" cy="810436"/>
          </a:xfrm>
          <a:prstGeom prst="bentArrow">
            <a:avLst>
              <a:gd name="adj1" fmla="val 41004"/>
              <a:gd name="adj2" fmla="val 34472"/>
              <a:gd name="adj3" fmla="val 27577"/>
              <a:gd name="adj4" fmla="val 62699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176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latin typeface="Oswald"/>
                <a:ea typeface="Oswald"/>
                <a:cs typeface="Oswald"/>
                <a:sym typeface="Oswald"/>
              </a:rPr>
              <a:t>Artificial Neural Networks (ANN)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56804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Inspired by biological neural networks.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circles are called Neurons.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arrows are called connections.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Each column of Neurons is called a layer.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Every Connection and Neuron represents a value.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l="24694" r="14482" b="12334"/>
          <a:stretch/>
        </p:blipFill>
        <p:spPr>
          <a:xfrm>
            <a:off x="6221101" y="1639833"/>
            <a:ext cx="5197367" cy="4213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433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latin typeface="Oswald"/>
                <a:ea typeface="Oswald"/>
                <a:cs typeface="Oswald"/>
                <a:sym typeface="Oswald"/>
              </a:rPr>
              <a:t>Artificial Neural Networks (ANN)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56804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value in a Neuron is multiplied by the value of the Connection.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output of all the connections that enter a Neuron is summed up.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 extra value (biase) is added to the summation.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result is passed through an activation function.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l="24694" r="14482" b="12334"/>
          <a:stretch/>
        </p:blipFill>
        <p:spPr>
          <a:xfrm>
            <a:off x="6221101" y="1639833"/>
            <a:ext cx="5197367" cy="4213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76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latin typeface="Oswald"/>
                <a:ea typeface="Oswald"/>
                <a:cs typeface="Oswald"/>
                <a:sym typeface="Oswald"/>
              </a:rPr>
              <a:t>Deep Neural Networks (DNN)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867" y="1639836"/>
            <a:ext cx="10327299" cy="3876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463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latin typeface="Oswald"/>
                <a:ea typeface="Oswald"/>
                <a:cs typeface="Oswald"/>
                <a:sym typeface="Oswald"/>
              </a:rPr>
              <a:t>Applications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56804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Tabular data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Computer Vision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Natural Language Processing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Time Series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Reinforcement Learning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>
              <a:lnSpc>
                <a:spcPct val="150000"/>
              </a:lnSpc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Generative models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567" y="3020900"/>
            <a:ext cx="3225800" cy="32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4">
            <a:alphaModFix/>
          </a:blip>
          <a:srcRect r="51902"/>
          <a:stretch/>
        </p:blipFill>
        <p:spPr>
          <a:xfrm>
            <a:off x="5814467" y="251934"/>
            <a:ext cx="2245500" cy="26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0167" y="1357067"/>
            <a:ext cx="3046459" cy="3647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959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latin typeface="Oswald"/>
                <a:ea typeface="Oswald"/>
                <a:cs typeface="Oswald"/>
                <a:sym typeface="Oswald"/>
              </a:rPr>
              <a:t>Computer Vision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56804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 want to know the main subject in an image. How can a model do that?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This is one of the first problems computer vision had to deal with.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4000">
                <a:latin typeface="Oswald"/>
                <a:ea typeface="Oswald"/>
                <a:cs typeface="Oswald"/>
                <a:sym typeface="Oswald"/>
              </a:rPr>
              <a:t>Image Classification</a:t>
            </a:r>
            <a:endParaRPr sz="4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867" y="1639834"/>
            <a:ext cx="5914533" cy="4290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331178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342</Words>
  <Application>Microsoft Office PowerPoint</Application>
  <PresentationFormat>Widescreen</PresentationFormat>
  <Paragraphs>44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Oswald</vt:lpstr>
      <vt:lpstr>Roboto</vt:lpstr>
      <vt:lpstr>Geometric</vt:lpstr>
      <vt:lpstr>Introduction to Machine Learning</vt:lpstr>
      <vt:lpstr>PowerPoint Presentation</vt:lpstr>
      <vt:lpstr>Supervised Learning</vt:lpstr>
      <vt:lpstr>Unsupervised learning</vt:lpstr>
      <vt:lpstr>Artificial Neural Networks (ANN)</vt:lpstr>
      <vt:lpstr>Artificial Neural Networks (ANN)</vt:lpstr>
      <vt:lpstr>Deep Neural Networks (DNN)</vt:lpstr>
      <vt:lpstr>Applications</vt:lpstr>
      <vt:lpstr>Computer Vision</vt:lpstr>
      <vt:lpstr>ImageNet Challenge</vt:lpstr>
      <vt:lpstr>How does it work?</vt:lpstr>
      <vt:lpstr>What are the features?</vt:lpstr>
      <vt:lpstr>What are the features?</vt:lpstr>
      <vt:lpstr>Loss function</vt:lpstr>
      <vt:lpstr>Learning 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Pooya</dc:creator>
  <cp:lastModifiedBy>Pooya Darvehei</cp:lastModifiedBy>
  <cp:revision>8</cp:revision>
  <dcterms:created xsi:type="dcterms:W3CDTF">2019-11-03T06:56:32Z</dcterms:created>
  <dcterms:modified xsi:type="dcterms:W3CDTF">2019-11-08T09:36:04Z</dcterms:modified>
</cp:coreProperties>
</file>