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59" autoAdjust="0"/>
  </p:normalViewPr>
  <p:slideViewPr>
    <p:cSldViewPr snapToGrid="0">
      <p:cViewPr varScale="1">
        <p:scale>
          <a:sx n="77" d="100"/>
          <a:sy n="77" d="100"/>
        </p:scale>
        <p:origin x="10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FB583-946C-4746-B911-612C74FDC12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0441-55E1-4E37-85FE-0DCE84291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چی میگی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441-55E1-4E37-85FE-0DCE842911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fa-IR" dirty="0" smtClean="0">
                <a:solidFill>
                  <a:srgbClr val="FF0000"/>
                </a:solidFill>
              </a:rPr>
              <a:t>ارتباط یادت</a:t>
            </a:r>
            <a:r>
              <a:rPr lang="fa-IR" baseline="0" dirty="0" smtClean="0">
                <a:solidFill>
                  <a:srgbClr val="FF0000"/>
                </a:solidFill>
              </a:rPr>
              <a:t> نره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A0441-55E1-4E37-85FE-0DCE842911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7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7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7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EA8D83-7C91-4DBB-A016-26A49B1201B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404FCF-1F1D-4C0C-9309-4D992C2A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4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Power point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Some of power point </a:t>
            </a:r>
            <a:r>
              <a:rPr lang="en-US" dirty="0" err="1" smtClean="0">
                <a:solidFill>
                  <a:srgbClr val="FFFF00"/>
                </a:solidFill>
              </a:rPr>
              <a:t>expertions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3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چگونگی </a:t>
            </a:r>
            <a:r>
              <a:rPr lang="en-US" dirty="0" err="1" smtClean="0"/>
              <a:t>groupig</a:t>
            </a:r>
            <a:r>
              <a:rPr lang="fa-IR" dirty="0" smtClean="0"/>
              <a:t> تصاویر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676445" y="2217849"/>
            <a:ext cx="1638820" cy="1706355"/>
            <a:chOff x="1794934" y="2162912"/>
            <a:chExt cx="1638820" cy="1706355"/>
          </a:xfrm>
        </p:grpSpPr>
        <p:sp>
          <p:nvSpPr>
            <p:cNvPr id="4" name="Rectangle 3"/>
            <p:cNvSpPr/>
            <p:nvPr/>
          </p:nvSpPr>
          <p:spPr>
            <a:xfrm>
              <a:off x="1794934" y="252415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373050" y="2162912"/>
              <a:ext cx="1060704" cy="914400"/>
            </a:xfrm>
            <a:prstGeom prst="triangle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214780" y="2954867"/>
              <a:ext cx="914400" cy="914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85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اموزش ایجاد جدول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80264"/>
              </p:ext>
            </p:extLst>
          </p:nvPr>
        </p:nvGraphicFramePr>
        <p:xfrm>
          <a:off x="1744831" y="982134"/>
          <a:ext cx="8128000" cy="2580640"/>
        </p:xfrm>
        <a:graphic>
          <a:graphicData uri="http://schemas.openxmlformats.org/drawingml/2006/table">
            <a:tbl>
              <a:tblPr rtl="1" firstRow="1" firstCol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566145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52660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406425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128482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12706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84163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6897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6814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75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17971"/>
                  </a:ext>
                </a:extLst>
              </a:tr>
              <a:tr h="247227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مبارکه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حیف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53283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2296"/>
                  </a:ext>
                </a:extLst>
              </a:tr>
              <a:tr h="123613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dirty="0" smtClean="0"/>
                        <a:t>الان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256982"/>
                  </a:ext>
                </a:extLst>
              </a:tr>
              <a:tr h="24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1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02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67000"/>
            <a:ext cx="8825659" cy="3416300"/>
          </a:xfrm>
        </p:spPr>
        <p:txBody>
          <a:bodyPr/>
          <a:lstStyle/>
          <a:p>
            <a:pPr algn="r" rtl="1"/>
            <a:r>
              <a:rPr lang="fa-IR" dirty="0" smtClean="0"/>
              <a:t>عنوان1</a:t>
            </a:r>
          </a:p>
          <a:p>
            <a:pPr algn="r" rtl="1"/>
            <a:r>
              <a:rPr lang="fa-IR" dirty="0" smtClean="0"/>
              <a:t>عنوان2 </a:t>
            </a:r>
          </a:p>
          <a:p>
            <a:pPr algn="r" rtl="1"/>
            <a:r>
              <a:rPr lang="fa-IR" dirty="0" smtClean="0"/>
              <a:t>عنوان3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195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27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 3</vt:lpstr>
      <vt:lpstr>Ion Boardroom</vt:lpstr>
      <vt:lpstr>Power point learning</vt:lpstr>
      <vt:lpstr>چگونگی groupig تصاویر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learning</dc:title>
  <dc:creator>RePack by Diakov</dc:creator>
  <cp:lastModifiedBy>RePack by Diakov</cp:lastModifiedBy>
  <cp:revision>3</cp:revision>
  <dcterms:created xsi:type="dcterms:W3CDTF">2024-11-10T06:34:58Z</dcterms:created>
  <dcterms:modified xsi:type="dcterms:W3CDTF">2024-11-10T06:57:28Z</dcterms:modified>
</cp:coreProperties>
</file>