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2575" y="1263556"/>
            <a:ext cx="8361229" cy="2098226"/>
          </a:xfrm>
        </p:spPr>
        <p:txBody>
          <a:bodyPr/>
          <a:lstStyle/>
          <a:p>
            <a:r>
              <a:rPr lang="en-US" cap="none" dirty="0" smtClean="0"/>
              <a:t>WeCha</a:t>
            </a:r>
            <a:endParaRPr lang="ru-RU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353" y="3431381"/>
            <a:ext cx="6831673" cy="1086237"/>
          </a:xfrm>
        </p:spPr>
        <p:txBody>
          <a:bodyPr/>
          <a:lstStyle/>
          <a:p>
            <a:r>
              <a:rPr lang="ru-RU" dirty="0">
                <a:solidFill>
                  <a:srgbClr val="1A2E40"/>
                </a:solidFill>
              </a:rPr>
              <a:t>п</a:t>
            </a:r>
            <a:r>
              <a:rPr lang="ru-RU" dirty="0" smtClean="0">
                <a:solidFill>
                  <a:srgbClr val="1A2E40"/>
                </a:solidFill>
              </a:rPr>
              <a:t>огода сейчас </a:t>
            </a:r>
            <a:endParaRPr lang="ru-RU" dirty="0">
              <a:solidFill>
                <a:srgbClr val="1A2E40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627352" y="456039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1A2E40"/>
                </a:solidFill>
              </a:rPr>
              <a:t>Попов Артур</a:t>
            </a:r>
            <a:endParaRPr lang="ru-RU" dirty="0">
              <a:solidFill>
                <a:srgbClr val="1A2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7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Структура приложения</a:t>
            </a:r>
            <a:endParaRPr lang="ru-RU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78" b="94539" l="4119" r="9588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431" y="1387365"/>
            <a:ext cx="5473955" cy="3670180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723900" y="2501462"/>
            <a:ext cx="3855720" cy="394400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400" dirty="0" smtClean="0"/>
              <a:t>Окно приветствия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Домашняя страница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Поисковая страница</a:t>
            </a:r>
          </a:p>
          <a:p>
            <a:pPr marL="342900" indent="-342900">
              <a:buAutoNum type="arabicPeriod"/>
            </a:pPr>
            <a:r>
              <a:rPr lang="ru-RU" sz="2400" dirty="0" smtClean="0"/>
              <a:t>Параметры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ru-RU" sz="2400" dirty="0" smtClean="0"/>
              <a:t>Погода в течение дня</a:t>
            </a:r>
          </a:p>
          <a:p>
            <a:pPr marL="342900" indent="-342900">
              <a:buAutoNum type="arabicPeriod"/>
            </a:pP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8" b="96785" l="6969" r="92334">
                        <a14:foregroundMark x1="11847" y1="4592" x2="87805" y2="4478"/>
                        <a14:foregroundMark x1="6969" y1="8152" x2="7491" y2="95178"/>
                        <a14:foregroundMark x1="8362" y1="96900" x2="91463" y2="96670"/>
                        <a14:foregroundMark x1="92160" y1="95293" x2="92334" y2="12744"/>
                        <a14:foregroundMark x1="14983" y1="43972" x2="85366" y2="94948"/>
                        <a14:foregroundMark x1="9059" y1="96211" x2="74042" y2="78760"/>
                        <a14:foregroundMark x1="27526" y1="87715" x2="76307" y2="90815"/>
                        <a14:foregroundMark x1="78049" y1="91963" x2="39024" y2="92078"/>
                        <a14:foregroundMark x1="33449" y1="17681" x2="51394" y2="220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8672" y="-91914"/>
            <a:ext cx="4580081" cy="69499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98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9647" y="-1"/>
            <a:ext cx="5303960" cy="67476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9961" l="0" r="8992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4416" y="1830928"/>
            <a:ext cx="6028591" cy="30857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9404" y1="13405" x2="91432" y2="13713"/>
                        <a14:foregroundMark x1="91954" y1="16795" x2="92059" y2="90139"/>
                        <a14:foregroundMark x1="90909" y1="89985" x2="9195" y2="89831"/>
                        <a14:foregroundMark x1="8986" y1="56703" x2="8882" y2="14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4933" y="862527"/>
            <a:ext cx="7433387" cy="50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Ресурсы</a:t>
            </a:r>
            <a:endParaRPr lang="ru-RU" sz="6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smtClean="0"/>
              <a:t>OpenWeatherMap API</a:t>
            </a:r>
            <a:endParaRPr lang="ru-RU" sz="3200" smtClean="0"/>
          </a:p>
          <a:p>
            <a:pPr>
              <a:lnSpc>
                <a:spcPct val="200000"/>
              </a:lnSpc>
            </a:pPr>
            <a:r>
              <a:rPr lang="en-US" sz="3200" smtClean="0"/>
              <a:t>WorldTime API</a:t>
            </a:r>
            <a:endParaRPr lang="ru-RU" sz="3200" smtClean="0"/>
          </a:p>
          <a:p>
            <a:pPr>
              <a:lnSpc>
                <a:spcPct val="200000"/>
              </a:lnSpc>
            </a:pPr>
            <a:r>
              <a:rPr lang="en-US" sz="3200" smtClean="0"/>
              <a:t>music</a:t>
            </a:r>
          </a:p>
          <a:p>
            <a:pPr>
              <a:lnSpc>
                <a:spcPct val="200000"/>
              </a:lnSpc>
            </a:pPr>
            <a:r>
              <a:rPr lang="en-US" sz="3200" smtClean="0"/>
              <a:t>.ui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75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Файлы</a:t>
            </a:r>
            <a:endParaRPr lang="ru-RU" sz="6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main.py</a:t>
            </a:r>
            <a:endParaRPr lang="ru-RU" sz="3200" dirty="0" smtClean="0"/>
          </a:p>
          <a:p>
            <a:pPr>
              <a:lnSpc>
                <a:spcPct val="200000"/>
              </a:lnSpc>
            </a:pPr>
            <a:r>
              <a:rPr lang="en-US" sz="3200" dirty="0" smtClean="0"/>
              <a:t>functions.py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native_city.txt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r</a:t>
            </a:r>
            <a:r>
              <a:rPr lang="en-US" sz="3200" dirty="0" smtClean="0"/>
              <a:t>ecent_cities.txt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720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Заключение</a:t>
            </a:r>
            <a:endParaRPr lang="ru-RU" sz="66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6538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3200" dirty="0" smtClean="0"/>
              <a:t>качественный продукт</a:t>
            </a:r>
          </a:p>
          <a:p>
            <a:pPr>
              <a:lnSpc>
                <a:spcPct val="200000"/>
              </a:lnSpc>
            </a:pPr>
            <a:r>
              <a:rPr lang="ru-RU" sz="3200" dirty="0" smtClean="0"/>
              <a:t>навык самостоятельного изучения материала</a:t>
            </a:r>
            <a:endParaRPr lang="ru-RU" sz="3200" dirty="0"/>
          </a:p>
          <a:p>
            <a:pPr>
              <a:lnSpc>
                <a:spcPct val="200000"/>
              </a:lnSpc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8559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WeCha</a:t>
            </a:r>
            <a:endParaRPr lang="ru-RU" cap="none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1A2E40"/>
                </a:solidFill>
              </a:rPr>
              <a:t>п</a:t>
            </a:r>
            <a:r>
              <a:rPr lang="ru-RU" dirty="0" smtClean="0">
                <a:solidFill>
                  <a:srgbClr val="1A2E40"/>
                </a:solidFill>
              </a:rPr>
              <a:t>огода сейчас </a:t>
            </a:r>
            <a:endParaRPr lang="ru-RU" dirty="0">
              <a:solidFill>
                <a:srgbClr val="1A2E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65</TotalTime>
  <Words>41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WeCha</vt:lpstr>
      <vt:lpstr>Структура приложения</vt:lpstr>
      <vt:lpstr>Ресурсы</vt:lpstr>
      <vt:lpstr>Файлы</vt:lpstr>
      <vt:lpstr>Заключение</vt:lpstr>
      <vt:lpstr>WeCha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WeCha</dc:title>
  <dc:creator>Artur Popov</dc:creator>
  <cp:lastModifiedBy>Artur Popov</cp:lastModifiedBy>
  <cp:revision>7</cp:revision>
  <dcterms:created xsi:type="dcterms:W3CDTF">2021-11-09T19:37:09Z</dcterms:created>
  <dcterms:modified xsi:type="dcterms:W3CDTF">2021-11-12T17:01:11Z</dcterms:modified>
</cp:coreProperties>
</file>