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2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06A13FA-0A11-4226-B474-9A275296D19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3CE8C78-3E97-450B-A7B5-AC95F2D2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06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13FA-0A11-4226-B474-9A275296D19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8C78-3E97-450B-A7B5-AC95F2D2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98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06A13FA-0A11-4226-B474-9A275296D19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3CE8C78-3E97-450B-A7B5-AC95F2D2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87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06A13FA-0A11-4226-B474-9A275296D19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3CE8C78-3E97-450B-A7B5-AC95F2D2D6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6410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06A13FA-0A11-4226-B474-9A275296D19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3CE8C78-3E97-450B-A7B5-AC95F2D2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90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13FA-0A11-4226-B474-9A275296D19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8C78-3E97-450B-A7B5-AC95F2D2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51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13FA-0A11-4226-B474-9A275296D19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8C78-3E97-450B-A7B5-AC95F2D2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67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13FA-0A11-4226-B474-9A275296D19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8C78-3E97-450B-A7B5-AC95F2D2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3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06A13FA-0A11-4226-B474-9A275296D19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3CE8C78-3E97-450B-A7B5-AC95F2D2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729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13FA-0A11-4226-B474-9A275296D19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8C78-3E97-450B-A7B5-AC95F2D2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79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13FA-0A11-4226-B474-9A275296D19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8C78-3E97-450B-A7B5-AC95F2D2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9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06A13FA-0A11-4226-B474-9A275296D19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3CE8C78-3E97-450B-A7B5-AC95F2D2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2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13FA-0A11-4226-B474-9A275296D19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8C78-3E97-450B-A7B5-AC95F2D2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71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13FA-0A11-4226-B474-9A275296D19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8C78-3E97-450B-A7B5-AC95F2D2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07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13FA-0A11-4226-B474-9A275296D19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8C78-3E97-450B-A7B5-AC95F2D2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4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13FA-0A11-4226-B474-9A275296D19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8C78-3E97-450B-A7B5-AC95F2D2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94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13FA-0A11-4226-B474-9A275296D19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8C78-3E97-450B-A7B5-AC95F2D2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14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13FA-0A11-4226-B474-9A275296D19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8C78-3E97-450B-A7B5-AC95F2D2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4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A13FA-0A11-4226-B474-9A275296D19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E8C78-3E97-450B-A7B5-AC95F2D2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38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3" r:id="rId1"/>
    <p:sldLayoutId id="2147484164" r:id="rId2"/>
    <p:sldLayoutId id="2147484165" r:id="rId3"/>
    <p:sldLayoutId id="2147484166" r:id="rId4"/>
    <p:sldLayoutId id="2147484167" r:id="rId5"/>
    <p:sldLayoutId id="2147484168" r:id="rId6"/>
    <p:sldLayoutId id="2147484169" r:id="rId7"/>
    <p:sldLayoutId id="2147484170" r:id="rId8"/>
    <p:sldLayoutId id="2147484171" r:id="rId9"/>
    <p:sldLayoutId id="2147484172" r:id="rId10"/>
    <p:sldLayoutId id="2147484173" r:id="rId11"/>
    <p:sldLayoutId id="2147484174" r:id="rId12"/>
    <p:sldLayoutId id="2147484175" r:id="rId13"/>
    <p:sldLayoutId id="2147484176" r:id="rId14"/>
    <p:sldLayoutId id="2147484177" r:id="rId15"/>
    <p:sldLayoutId id="2147484178" r:id="rId16"/>
    <p:sldLayoutId id="2147484179" r:id="rId17"/>
    <p:sldLayoutId id="2147484180" r:id="rId18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BFBF4-8416-4EFC-BAF0-BDCFF59FC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0201" y="2612655"/>
            <a:ext cx="9532776" cy="3200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dirty="0"/>
              <a:t>Data structures and algorithms In </a:t>
            </a:r>
            <a:r>
              <a:rPr lang="en-US" sz="8800" dirty="0">
                <a:solidFill>
                  <a:srgbClr val="FF0000"/>
                </a:solidFill>
              </a:rPr>
              <a:t>JavaScript</a:t>
            </a:r>
            <a:br>
              <a:rPr lang="en-US" sz="8800" dirty="0"/>
            </a:b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257937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95DDD-B612-4058-9822-802DEFB32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3245" y="792542"/>
            <a:ext cx="10986796" cy="1609344"/>
          </a:xfrm>
        </p:spPr>
        <p:txBody>
          <a:bodyPr/>
          <a:lstStyle/>
          <a:p>
            <a:pPr algn="ctr"/>
            <a:r>
              <a:rPr lang="en-US" u="sng" dirty="0"/>
              <a:t>How can we Compare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D67F1-F444-40C8-9CFE-C7909C8E23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8498" y="2063395"/>
            <a:ext cx="11187404" cy="459866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b="1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b="1" u="sng" dirty="0">
                <a:solidFill>
                  <a:srgbClr val="FF0000"/>
                </a:solidFill>
              </a:rPr>
              <a:t>Example</a:t>
            </a:r>
          </a:p>
          <a:p>
            <a:pPr marL="0" indent="0" algn="ctr">
              <a:buNone/>
            </a:pPr>
            <a:endParaRPr lang="en-US" b="1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Write a function that takes a string and </a:t>
            </a: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returns a reversed copy</a:t>
            </a: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https://stackoverflow.com/questions/958908/how-do-you-reverse-a-string-in-place-in-javascript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2D68C4-6123-429E-BF49-F2D33D059E49}"/>
              </a:ext>
            </a:extLst>
          </p:cNvPr>
          <p:cNvSpPr/>
          <p:nvPr/>
        </p:nvSpPr>
        <p:spPr>
          <a:xfrm>
            <a:off x="1869989" y="2240692"/>
            <a:ext cx="8616779" cy="23313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64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4DB2E-2B1A-4D3C-91EE-7930CB71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04416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Which one to choose?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1D9C7-1D6F-41FC-A25C-9EBCBD02C4F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More readable</a:t>
            </a:r>
          </a:p>
          <a:p>
            <a:r>
              <a:rPr lang="en-US" dirty="0"/>
              <a:t>Take Less lines of code</a:t>
            </a:r>
          </a:p>
          <a:p>
            <a:r>
              <a:rPr lang="en-US" dirty="0"/>
              <a:t>Faster in execution</a:t>
            </a:r>
          </a:p>
          <a:p>
            <a:r>
              <a:rPr lang="en-US" dirty="0"/>
              <a:t>Less memory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260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95DDD-B612-4058-9822-802DEFB32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3245" y="792542"/>
            <a:ext cx="10986796" cy="1609344"/>
          </a:xfrm>
        </p:spPr>
        <p:txBody>
          <a:bodyPr/>
          <a:lstStyle/>
          <a:p>
            <a:pPr algn="ctr"/>
            <a:r>
              <a:rPr lang="en-US" u="sng" dirty="0"/>
              <a:t>How can we Compare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D67F1-F444-40C8-9CFE-C7909C8E23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8498" y="2063395"/>
            <a:ext cx="11187404" cy="459866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b="1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b="1" u="sng" dirty="0">
                <a:solidFill>
                  <a:srgbClr val="FF0000"/>
                </a:solidFill>
              </a:rPr>
              <a:t>Example</a:t>
            </a:r>
          </a:p>
          <a:p>
            <a:pPr marL="0" indent="0" algn="ctr">
              <a:buNone/>
            </a:pPr>
            <a:endParaRPr lang="en-US" b="1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Write a function called </a:t>
            </a:r>
            <a:r>
              <a:rPr lang="en-US" dirty="0" err="1">
                <a:latin typeface="Consolas" panose="020B0609020204030204" pitchFamily="49" charset="0"/>
              </a:rPr>
              <a:t>addUpToN</a:t>
            </a:r>
            <a:r>
              <a:rPr lang="en-US" dirty="0">
                <a:latin typeface="Consolas" panose="020B0609020204030204" pitchFamily="49" charset="0"/>
              </a:rPr>
              <a:t> that takes a number (n)</a:t>
            </a: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 and returns the sum of all the numbers from 1 to N</a:t>
            </a: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                                              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2D68C4-6123-429E-BF49-F2D33D059E49}"/>
              </a:ext>
            </a:extLst>
          </p:cNvPr>
          <p:cNvSpPr/>
          <p:nvPr/>
        </p:nvSpPr>
        <p:spPr>
          <a:xfrm>
            <a:off x="1508449" y="2240692"/>
            <a:ext cx="9769151" cy="23313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5A9484-96A9-4F8F-B293-6E3F33537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734" y="4876236"/>
            <a:ext cx="5527021" cy="142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152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95DDD-B612-4058-9822-802DEFB32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97" y="792542"/>
            <a:ext cx="10105053" cy="1609344"/>
          </a:xfrm>
        </p:spPr>
        <p:txBody>
          <a:bodyPr/>
          <a:lstStyle/>
          <a:p>
            <a:pPr algn="l"/>
            <a:r>
              <a:rPr lang="en-US" u="sng" dirty="0"/>
              <a:t>Solution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D67F1-F444-40C8-9CFE-C7909C8E23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8498" y="2063395"/>
            <a:ext cx="11187404" cy="459866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b="1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3F8E98-AC4A-4D4A-AFDA-4544A99B8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175" y="2315864"/>
            <a:ext cx="725805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57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95DDD-B612-4058-9822-802DEFB32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97" y="792542"/>
            <a:ext cx="10105053" cy="1609344"/>
          </a:xfrm>
        </p:spPr>
        <p:txBody>
          <a:bodyPr/>
          <a:lstStyle/>
          <a:p>
            <a:pPr algn="l"/>
            <a:r>
              <a:rPr lang="en-US" u="sng" dirty="0"/>
              <a:t>Solution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D67F1-F444-40C8-9CFE-C7909C8E23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8498" y="2063395"/>
            <a:ext cx="11187404" cy="459866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b="1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4BF10BE-BE4A-4D32-8E94-9CC35E8D84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2487" y="1812140"/>
                <a:ext cx="11187404" cy="47039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b="1" u="sng" dirty="0">
                  <a:solidFill>
                    <a:srgbClr val="FF0000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dirty="0" err="1">
                    <a:solidFill>
                      <a:schemeClr val="accent1"/>
                    </a:solidFill>
                    <a:latin typeface="Consolas" panose="020B0609020204030204" pitchFamily="49" charset="0"/>
                  </a:rPr>
                  <a:t>addUpToN</a:t>
                </a:r>
                <a:r>
                  <a:rPr lang="en-US" dirty="0">
                    <a:solidFill>
                      <a:schemeClr val="accent1"/>
                    </a:solidFill>
                    <a:latin typeface="Consolas" panose="020B0609020204030204" pitchFamily="49" charset="0"/>
                  </a:rPr>
                  <a:t>(n)</a:t>
                </a:r>
                <a:r>
                  <a:rPr lang="en-US" dirty="0">
                    <a:latin typeface="Consolas" panose="020B0609020204030204" pitchFamily="49" charset="0"/>
                  </a:rPr>
                  <a:t> = 1 + 2 + ……………… + (n – 1) + n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dirty="0" err="1">
                    <a:solidFill>
                      <a:schemeClr val="accent1"/>
                    </a:solidFill>
                    <a:latin typeface="Consolas" panose="020B0609020204030204" pitchFamily="49" charset="0"/>
                  </a:rPr>
                  <a:t>addUpToN</a:t>
                </a:r>
                <a:r>
                  <a:rPr lang="en-US" dirty="0">
                    <a:solidFill>
                      <a:schemeClr val="accent1"/>
                    </a:solidFill>
                    <a:latin typeface="Consolas" panose="020B0609020204030204" pitchFamily="49" charset="0"/>
                  </a:rPr>
                  <a:t>(n)</a:t>
                </a:r>
                <a:r>
                  <a:rPr lang="en-US" dirty="0">
                    <a:latin typeface="Consolas" panose="020B0609020204030204" pitchFamily="49" charset="0"/>
                  </a:rPr>
                  <a:t> = n + (n – 1) + ……………… + 2 + 1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dirty="0">
                    <a:latin typeface="Consolas" panose="020B0609020204030204" pitchFamily="49" charset="0"/>
                  </a:rPr>
                  <a:t>-------------------------------------------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accent1"/>
                    </a:solidFill>
                    <a:latin typeface="Consolas" panose="020B0609020204030204" pitchFamily="49" charset="0"/>
                  </a:rPr>
                  <a:t>2addUpToN(n) = </a:t>
                </a:r>
                <a:r>
                  <a:rPr lang="en-US" dirty="0">
                    <a:latin typeface="Consolas" panose="020B0609020204030204" pitchFamily="49" charset="0"/>
                  </a:rPr>
                  <a:t>(n + 1) + (n + 1) + …………… + (n + 1) + (n + 1)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accent1"/>
                    </a:solidFill>
                    <a:latin typeface="Consolas" panose="020B0609020204030204" pitchFamily="49" charset="0"/>
                  </a:rPr>
                  <a:t>      2addUpToN(n) = </a:t>
                </a:r>
                <a:r>
                  <a:rPr lang="en-US" dirty="0">
                    <a:latin typeface="Consolas" panose="020B0609020204030204" pitchFamily="49" charset="0"/>
                  </a:rPr>
                  <a:t>n * (n + 1)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dirty="0">
                  <a:solidFill>
                    <a:schemeClr val="accent1"/>
                  </a:solidFill>
                  <a:latin typeface="Consolas" panose="020B0609020204030204" pitchFamily="49" charset="0"/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dirty="0">
                  <a:solidFill>
                    <a:schemeClr val="accent1"/>
                  </a:solidFill>
                  <a:latin typeface="Consolas" panose="020B0609020204030204" pitchFamily="49" charset="0"/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𝑎𝑑𝑑𝑈𝑝𝑇𝑜𝑁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∗ (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4BF10BE-BE4A-4D32-8E94-9CC35E8D8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87" y="1812140"/>
                <a:ext cx="11187404" cy="47039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B6C72F2F-12AE-4023-93BE-0AA17A3FC628}"/>
              </a:ext>
            </a:extLst>
          </p:cNvPr>
          <p:cNvSpPr/>
          <p:nvPr/>
        </p:nvSpPr>
        <p:spPr>
          <a:xfrm>
            <a:off x="2356022" y="4629665"/>
            <a:ext cx="6903308" cy="17217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22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95DDD-B612-4058-9822-802DEFB32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97" y="792542"/>
            <a:ext cx="10105053" cy="1609344"/>
          </a:xfrm>
        </p:spPr>
        <p:txBody>
          <a:bodyPr/>
          <a:lstStyle/>
          <a:p>
            <a:pPr algn="l"/>
            <a:r>
              <a:rPr lang="en-US" u="sng" dirty="0"/>
              <a:t>Solution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D67F1-F444-40C8-9CFE-C7909C8E23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8498" y="2063395"/>
            <a:ext cx="11187404" cy="459866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b="1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5972A1-94B0-434B-8503-6FF073B7B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276" y="2536095"/>
            <a:ext cx="56388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122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6978-57A7-47F7-9D3B-63FE498B6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859" y="1223762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Which one to choose?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E556CD-823E-4901-8AF1-A878137B784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015677" y="2952490"/>
            <a:ext cx="4259563" cy="11872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D8E8EA-263C-4E5B-AAD0-8FF456E8E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110" y="2952490"/>
            <a:ext cx="5798384" cy="277744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BB8D6AF-A51B-44CB-84A4-6D3EE7E02EA2}"/>
              </a:ext>
            </a:extLst>
          </p:cNvPr>
          <p:cNvSpPr txBox="1">
            <a:spLocks/>
          </p:cNvSpPr>
          <p:nvPr/>
        </p:nvSpPr>
        <p:spPr>
          <a:xfrm>
            <a:off x="197707" y="2405449"/>
            <a:ext cx="11152183" cy="4110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B64216-28B9-4466-9560-412EB890826F}"/>
              </a:ext>
            </a:extLst>
          </p:cNvPr>
          <p:cNvSpPr/>
          <p:nvPr/>
        </p:nvSpPr>
        <p:spPr>
          <a:xfrm>
            <a:off x="4176584" y="6013622"/>
            <a:ext cx="4835611" cy="63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May be according to the time each one takes</a:t>
            </a:r>
          </a:p>
        </p:txBody>
      </p:sp>
    </p:spTree>
    <p:extLst>
      <p:ext uri="{BB962C8B-B14F-4D97-AF65-F5344CB8AC3E}">
        <p14:creationId xmlns:p14="http://schemas.microsoft.com/office/powerpoint/2010/main" val="2740764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ECFD8-65AB-4A23-BBE6-C17DDC6B4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9" y="1166076"/>
            <a:ext cx="11508259" cy="1293028"/>
          </a:xfrm>
        </p:spPr>
        <p:txBody>
          <a:bodyPr>
            <a:normAutofit/>
          </a:bodyPr>
          <a:lstStyle/>
          <a:p>
            <a:r>
              <a:rPr lang="en-US" dirty="0"/>
              <a:t>Why Time cannot be a measure for the performance of the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5C26B-F6B7-4408-A213-C2C43BB4509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2805" y="2780380"/>
            <a:ext cx="10394707" cy="3311189"/>
          </a:xfrm>
        </p:spPr>
        <p:txBody>
          <a:bodyPr/>
          <a:lstStyle/>
          <a:p>
            <a:r>
              <a:rPr lang="en-US" dirty="0"/>
              <a:t>Vary from device to device</a:t>
            </a:r>
          </a:p>
          <a:p>
            <a:r>
              <a:rPr lang="en-US" dirty="0"/>
              <a:t>Vary in the same device</a:t>
            </a:r>
          </a:p>
          <a:p>
            <a:r>
              <a:rPr lang="en-US" dirty="0"/>
              <a:t>Don’t give us an accurate measure</a:t>
            </a:r>
          </a:p>
        </p:txBody>
      </p:sp>
    </p:spTree>
    <p:extLst>
      <p:ext uri="{BB962C8B-B14F-4D97-AF65-F5344CB8AC3E}">
        <p14:creationId xmlns:p14="http://schemas.microsoft.com/office/powerpoint/2010/main" val="766690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172</TotalTime>
  <Words>219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Cambria Math</vt:lpstr>
      <vt:lpstr>Century Gothic</vt:lpstr>
      <vt:lpstr>Consolas</vt:lpstr>
      <vt:lpstr>Vapor Trail</vt:lpstr>
      <vt:lpstr>Data structures and algorithms In JavaScript </vt:lpstr>
      <vt:lpstr>How can we Compare programs</vt:lpstr>
      <vt:lpstr>Which one to choose?</vt:lpstr>
      <vt:lpstr>How can we Compare programs</vt:lpstr>
      <vt:lpstr>Solution 1</vt:lpstr>
      <vt:lpstr>Solution 2</vt:lpstr>
      <vt:lpstr>Solution 2</vt:lpstr>
      <vt:lpstr>Which one to choose?</vt:lpstr>
      <vt:lpstr>Why Time cannot be a measure for the performance of the code?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 In JavaScript </dc:title>
  <dc:creator>Abanoub</dc:creator>
  <cp:lastModifiedBy>Abanoub</cp:lastModifiedBy>
  <cp:revision>13</cp:revision>
  <dcterms:created xsi:type="dcterms:W3CDTF">2021-10-09T21:48:54Z</dcterms:created>
  <dcterms:modified xsi:type="dcterms:W3CDTF">2021-10-11T17:06:15Z</dcterms:modified>
</cp:coreProperties>
</file>