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2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06A13FA-0A11-4226-B474-9A275296D19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0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3FA-0A11-4226-B474-9A275296D19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9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06A13FA-0A11-4226-B474-9A275296D19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87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06A13FA-0A11-4226-B474-9A275296D19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6410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06A13FA-0A11-4226-B474-9A275296D19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90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3FA-0A11-4226-B474-9A275296D19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51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3FA-0A11-4226-B474-9A275296D19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67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3FA-0A11-4226-B474-9A275296D19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3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06A13FA-0A11-4226-B474-9A275296D19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729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3FA-0A11-4226-B474-9A275296D19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7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3FA-0A11-4226-B474-9A275296D19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9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06A13FA-0A11-4226-B474-9A275296D19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2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3FA-0A11-4226-B474-9A275296D19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7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3FA-0A11-4226-B474-9A275296D19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0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3FA-0A11-4226-B474-9A275296D19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4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3FA-0A11-4226-B474-9A275296D19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9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3FA-0A11-4226-B474-9A275296D19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14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3FA-0A11-4226-B474-9A275296D19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4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A13FA-0A11-4226-B474-9A275296D19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3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3" r:id="rId1"/>
    <p:sldLayoutId id="2147484164" r:id="rId2"/>
    <p:sldLayoutId id="2147484165" r:id="rId3"/>
    <p:sldLayoutId id="2147484166" r:id="rId4"/>
    <p:sldLayoutId id="2147484167" r:id="rId5"/>
    <p:sldLayoutId id="2147484168" r:id="rId6"/>
    <p:sldLayoutId id="2147484169" r:id="rId7"/>
    <p:sldLayoutId id="2147484170" r:id="rId8"/>
    <p:sldLayoutId id="2147484171" r:id="rId9"/>
    <p:sldLayoutId id="2147484172" r:id="rId10"/>
    <p:sldLayoutId id="2147484173" r:id="rId11"/>
    <p:sldLayoutId id="2147484174" r:id="rId12"/>
    <p:sldLayoutId id="2147484175" r:id="rId13"/>
    <p:sldLayoutId id="2147484176" r:id="rId14"/>
    <p:sldLayoutId id="2147484177" r:id="rId15"/>
    <p:sldLayoutId id="2147484178" r:id="rId16"/>
    <p:sldLayoutId id="2147484179" r:id="rId17"/>
    <p:sldLayoutId id="2147484180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FBF4-8416-4EFC-BAF0-BDCFF59FC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0201" y="2612655"/>
            <a:ext cx="9532776" cy="3200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/>
              <a:t>Data structures and algorithms In </a:t>
            </a:r>
            <a:r>
              <a:rPr lang="en-US" sz="8800" dirty="0">
                <a:solidFill>
                  <a:srgbClr val="FF0000"/>
                </a:solidFill>
              </a:rPr>
              <a:t>JavaScript</a:t>
            </a:r>
            <a:br>
              <a:rPr lang="en-US" sz="8800" dirty="0"/>
            </a:b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25793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5DDD-B612-4058-9822-802DEFB3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3245" y="792542"/>
            <a:ext cx="10986796" cy="1609344"/>
          </a:xfrm>
        </p:spPr>
        <p:txBody>
          <a:bodyPr/>
          <a:lstStyle/>
          <a:p>
            <a:r>
              <a:rPr lang="en-US" u="sng" dirty="0"/>
              <a:t>What can I Learn from this course?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D67F1-F444-40C8-9CFE-C7909C8E23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8498" y="2063395"/>
            <a:ext cx="11187404" cy="4598661"/>
          </a:xfrm>
        </p:spPr>
        <p:txBody>
          <a:bodyPr>
            <a:normAutofit/>
          </a:bodyPr>
          <a:lstStyle/>
          <a:p>
            <a:r>
              <a:rPr lang="en-US" dirty="0"/>
              <a:t>You will learn how to </a:t>
            </a:r>
            <a:r>
              <a:rPr lang="en-US" b="1" dirty="0">
                <a:solidFill>
                  <a:srgbClr val="FF0000"/>
                </a:solidFill>
              </a:rPr>
              <a:t>Analyze the performance </a:t>
            </a:r>
            <a:r>
              <a:rPr lang="en-US" dirty="0"/>
              <a:t>of the programs to choose which one is the best and write more efficient code programs. </a:t>
            </a:r>
            <a:r>
              <a:rPr lang="en-US" dirty="0">
                <a:solidFill>
                  <a:srgbClr val="FF0000"/>
                </a:solidFill>
              </a:rPr>
              <a:t>Big O Notation</a:t>
            </a:r>
          </a:p>
          <a:p>
            <a:r>
              <a:rPr lang="en-US" dirty="0"/>
              <a:t>You will learn </a:t>
            </a:r>
            <a:r>
              <a:rPr lang="en-US" b="1" dirty="0">
                <a:solidFill>
                  <a:srgbClr val="FF0000"/>
                </a:solidFill>
              </a:rPr>
              <a:t>Practical Algorithms </a:t>
            </a:r>
            <a:r>
              <a:rPr lang="en-US" dirty="0"/>
              <a:t>used in real life situations like (</a:t>
            </a:r>
            <a:r>
              <a:rPr lang="en-US" u="sng" dirty="0">
                <a:solidFill>
                  <a:srgbClr val="FF0000"/>
                </a:solidFill>
              </a:rPr>
              <a:t>Binary Search</a:t>
            </a:r>
            <a:r>
              <a:rPr lang="en-US" dirty="0"/>
              <a:t>).</a:t>
            </a:r>
          </a:p>
          <a:p>
            <a:r>
              <a:rPr lang="en-US" dirty="0"/>
              <a:t>You will learn </a:t>
            </a:r>
            <a:r>
              <a:rPr lang="en-US" b="1" dirty="0">
                <a:solidFill>
                  <a:srgbClr val="FF0000"/>
                </a:solidFill>
              </a:rPr>
              <a:t>problem solving techniques </a:t>
            </a:r>
            <a:r>
              <a:rPr lang="en-US" dirty="0"/>
              <a:t>like (divide and conquer and dynamic programming)</a:t>
            </a:r>
          </a:p>
          <a:p>
            <a:r>
              <a:rPr lang="en-US" dirty="0"/>
              <a:t>You will learn about </a:t>
            </a:r>
            <a:r>
              <a:rPr lang="en-US" b="1" dirty="0">
                <a:solidFill>
                  <a:srgbClr val="FF0000"/>
                </a:solidFill>
              </a:rPr>
              <a:t>searching and sorting algorithms </a:t>
            </a:r>
            <a:r>
              <a:rPr lang="en-US" dirty="0"/>
              <a:t>like (bubble sort – selection </a:t>
            </a:r>
            <a:r>
              <a:rPr lang="en-US"/>
              <a:t>sort – </a:t>
            </a:r>
            <a:r>
              <a:rPr lang="en-US" dirty="0"/>
              <a:t>merge sort – radix sort – Quick sort ……)</a:t>
            </a:r>
          </a:p>
          <a:p>
            <a:r>
              <a:rPr lang="en-US" dirty="0"/>
              <a:t>You will learn about </a:t>
            </a:r>
            <a:r>
              <a:rPr lang="en-US" b="1" dirty="0">
                <a:solidFill>
                  <a:srgbClr val="FF0000"/>
                </a:solidFill>
              </a:rPr>
              <a:t>fundamental data structures </a:t>
            </a:r>
            <a:r>
              <a:rPr lang="en-US" dirty="0"/>
              <a:t>and when to use them.</a:t>
            </a:r>
          </a:p>
          <a:p>
            <a:pPr marL="0" indent="0">
              <a:buNone/>
            </a:pPr>
            <a:r>
              <a:rPr lang="en-US" dirty="0"/>
              <a:t>   like(singly linked list – array – doubly linked list – stacks – Queues- Hash tables –  </a:t>
            </a:r>
          </a:p>
          <a:p>
            <a:pPr marL="0" indent="0">
              <a:buNone/>
            </a:pPr>
            <a:r>
              <a:rPr lang="en-US" dirty="0"/>
              <a:t>      trees – graphs, …….)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6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5DDD-B612-4058-9822-802DEFB3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6" y="792541"/>
            <a:ext cx="10986796" cy="1609344"/>
          </a:xfrm>
        </p:spPr>
        <p:txBody>
          <a:bodyPr/>
          <a:lstStyle/>
          <a:p>
            <a:pPr algn="l"/>
            <a:r>
              <a:rPr lang="en-US" u="sng" dirty="0"/>
              <a:t>Who should take this course?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D67F1-F444-40C8-9CFE-C7909C8E23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8498" y="2063395"/>
            <a:ext cx="11187404" cy="459866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 Anyone who knows the basics of any programming language and wants to </a:t>
            </a:r>
            <a:r>
              <a:rPr lang="en-US" dirty="0">
                <a:solidFill>
                  <a:srgbClr val="FF0000"/>
                </a:solidFill>
              </a:rPr>
              <a:t>understand algorithms</a:t>
            </a:r>
            <a:r>
              <a:rPr lang="en-US" dirty="0"/>
              <a:t>.</a:t>
            </a:r>
          </a:p>
          <a:p>
            <a:r>
              <a:rPr lang="en-US" dirty="0"/>
              <a:t>Any programmer/developer wants to </a:t>
            </a:r>
            <a:r>
              <a:rPr lang="en-US" dirty="0">
                <a:solidFill>
                  <a:srgbClr val="FF0000"/>
                </a:solidFill>
              </a:rPr>
              <a:t>write more efficient programs</a:t>
            </a:r>
            <a:r>
              <a:rPr lang="en-US" dirty="0"/>
              <a:t>.</a:t>
            </a:r>
          </a:p>
          <a:p>
            <a:r>
              <a:rPr lang="en-US" dirty="0"/>
              <a:t>Any programmer/developer wants to </a:t>
            </a:r>
            <a:r>
              <a:rPr lang="en-US" dirty="0">
                <a:solidFill>
                  <a:srgbClr val="FF0000"/>
                </a:solidFill>
              </a:rPr>
              <a:t>pass the interview and get a job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772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7233-4004-41BF-926C-07CE6163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993" y="929130"/>
            <a:ext cx="10748319" cy="1293028"/>
          </a:xfrm>
        </p:spPr>
        <p:txBody>
          <a:bodyPr/>
          <a:lstStyle/>
          <a:p>
            <a:pPr algn="l"/>
            <a:r>
              <a:rPr lang="en-US" dirty="0"/>
              <a:t>What is so special about the course?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588BC-4D99-471D-8794-CFF344D699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Step by step teaching (</a:t>
            </a:r>
            <a:r>
              <a:rPr lang="en-US" dirty="0">
                <a:solidFill>
                  <a:srgbClr val="FF0000"/>
                </a:solidFill>
              </a:rPr>
              <a:t>every concept will be discussed very well)</a:t>
            </a:r>
          </a:p>
          <a:p>
            <a:r>
              <a:rPr lang="en-US" dirty="0">
                <a:solidFill>
                  <a:srgbClr val="FF0000"/>
                </a:solidFill>
              </a:rPr>
              <a:t>Implementation in JavaScript </a:t>
            </a:r>
            <a:r>
              <a:rPr lang="en-US" dirty="0"/>
              <a:t>which is very popular. So you will deal comfortably with this course.</a:t>
            </a:r>
          </a:p>
          <a:p>
            <a:r>
              <a:rPr lang="en-US" dirty="0">
                <a:solidFill>
                  <a:srgbClr val="FF0000"/>
                </a:solidFill>
              </a:rPr>
              <a:t>Completed Course (from zero to hero)</a:t>
            </a:r>
          </a:p>
          <a:p>
            <a:r>
              <a:rPr lang="en-US" dirty="0">
                <a:solidFill>
                  <a:srgbClr val="FF0000"/>
                </a:solidFill>
              </a:rPr>
              <a:t>Free and will still free</a:t>
            </a:r>
          </a:p>
          <a:p>
            <a:r>
              <a:rPr lang="en-US" dirty="0">
                <a:solidFill>
                  <a:srgbClr val="FF0000"/>
                </a:solidFill>
              </a:rPr>
              <a:t>All resources will be available</a:t>
            </a:r>
          </a:p>
          <a:p>
            <a:r>
              <a:rPr lang="en-US" dirty="0">
                <a:solidFill>
                  <a:srgbClr val="FF0000"/>
                </a:solidFill>
              </a:rPr>
              <a:t>Practical Exercises</a:t>
            </a:r>
          </a:p>
          <a:p>
            <a:r>
              <a:rPr lang="en-US" dirty="0">
                <a:solidFill>
                  <a:srgbClr val="FF0000"/>
                </a:solidFill>
              </a:rPr>
              <a:t>Arabic content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E6B18D-13FD-43DB-850F-069505A96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152" y="3979201"/>
            <a:ext cx="6178994" cy="279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44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4051D-9DE2-4E90-B1B3-74B501B91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70319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How To study this course?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B3396-80AF-485C-B219-3C127EC868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Recommended</a:t>
            </a:r>
            <a:r>
              <a:rPr lang="en-US" dirty="0"/>
              <a:t> way</a:t>
            </a:r>
          </a:p>
          <a:p>
            <a:pPr marL="0" indent="0">
              <a:buNone/>
            </a:pPr>
            <a:r>
              <a:rPr lang="en-US" dirty="0"/>
              <a:t>                   don’t step over videos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want to </a:t>
            </a:r>
            <a:r>
              <a:rPr lang="en-US" dirty="0">
                <a:solidFill>
                  <a:srgbClr val="FF0000"/>
                </a:solidFill>
              </a:rPr>
              <a:t>know specific topic</a:t>
            </a:r>
          </a:p>
          <a:p>
            <a:pPr marL="0" indent="0">
              <a:buNone/>
            </a:pPr>
            <a:r>
              <a:rPr lang="en-US" dirty="0"/>
              <a:t>                      feel free to jump to any video but </a:t>
            </a:r>
            <a:r>
              <a:rPr lang="en-US" dirty="0">
                <a:solidFill>
                  <a:srgbClr val="FF0000"/>
                </a:solidFill>
              </a:rPr>
              <a:t>you should know the basics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47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5DDD-B612-4058-9822-802DEFB3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6" y="792541"/>
            <a:ext cx="10986796" cy="1609344"/>
          </a:xfrm>
        </p:spPr>
        <p:txBody>
          <a:bodyPr/>
          <a:lstStyle/>
          <a:p>
            <a:pPr algn="l"/>
            <a:r>
              <a:rPr lang="en-US" u="sng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D67F1-F444-40C8-9CFE-C7909C8E23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8498" y="2063395"/>
            <a:ext cx="11187404" cy="459866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 Basics of any programming language (</a:t>
            </a:r>
            <a:r>
              <a:rPr lang="en-US" dirty="0">
                <a:solidFill>
                  <a:srgbClr val="FF0000"/>
                </a:solidFill>
              </a:rPr>
              <a:t>Recommended JavaScript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(variables, functions, loops, if else statements, Arrays, objects and classes)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61212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78</TotalTime>
  <Words>306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Data structures and algorithms In JavaScript </vt:lpstr>
      <vt:lpstr>What can I Learn from this course?</vt:lpstr>
      <vt:lpstr>Who should take this course?</vt:lpstr>
      <vt:lpstr>What is so special about the course?</vt:lpstr>
      <vt:lpstr>How To study this course?</vt:lpstr>
      <vt:lpstr>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In JavaScript </dc:title>
  <dc:creator>Abanoub</dc:creator>
  <cp:lastModifiedBy>Abanoub</cp:lastModifiedBy>
  <cp:revision>10</cp:revision>
  <dcterms:created xsi:type="dcterms:W3CDTF">2021-10-09T21:48:54Z</dcterms:created>
  <dcterms:modified xsi:type="dcterms:W3CDTF">2021-10-10T09:59:10Z</dcterms:modified>
</cp:coreProperties>
</file>