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2" r:id="rId1"/>
  </p:sldMasterIdLst>
  <p:sldIdLst>
    <p:sldId id="256" r:id="rId2"/>
    <p:sldId id="267" r:id="rId3"/>
    <p:sldId id="268" r:id="rId4"/>
    <p:sldId id="269" r:id="rId5"/>
    <p:sldId id="266" r:id="rId6"/>
    <p:sldId id="270" r:id="rId7"/>
    <p:sldId id="26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1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72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2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7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A13FA-0A11-4226-B474-9A275296D19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8C78-3E97-450B-A7B5-AC95F2D2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  <p:sldLayoutId id="214748418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BF4-8416-4EFC-BAF0-BDCFF59F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201" y="2612655"/>
            <a:ext cx="9532776" cy="3200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Data structures and algorithms In </a:t>
            </a:r>
            <a:r>
              <a:rPr lang="en-US" sz="8800" dirty="0">
                <a:solidFill>
                  <a:srgbClr val="FF0000"/>
                </a:solidFill>
              </a:rPr>
              <a:t>JavaScript</a:t>
            </a:r>
            <a:br>
              <a:rPr lang="en-US" sz="8800" dirty="0"/>
            </a:b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79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that will solve a particular problem for us.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DC7E4-90CD-49B0-B540-C86479AE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07" y="3065505"/>
            <a:ext cx="5788618" cy="36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0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Algorithms In 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that will solve a particular problem for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Algorithm1</a:t>
            </a:r>
          </a:p>
          <a:p>
            <a:pPr marL="457200" indent="-457200">
              <a:buAutoNum type="arabicParenR"/>
            </a:pPr>
            <a:r>
              <a:rPr lang="en-US" sz="1800" b="1" dirty="0"/>
              <a:t>Walk to your home</a:t>
            </a:r>
          </a:p>
          <a:p>
            <a:pPr marL="457200" indent="-457200">
              <a:buAutoNum type="arabicParenR"/>
            </a:pPr>
            <a:r>
              <a:rPr lang="en-US" sz="1800" b="1" dirty="0"/>
              <a:t>Use stairs to go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FCE9-B880-4D3B-97DF-5A4214AD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7" y="901532"/>
            <a:ext cx="3212757" cy="202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155EFB-79A3-4521-8C70-A5E0112B6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3" y="3206578"/>
            <a:ext cx="3024485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D0DA6B-C08C-4E05-869C-9C94BAA4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48" y="3363544"/>
            <a:ext cx="3999284" cy="311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Algorithms In 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that will solve a particular problem for 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Algorithm</a:t>
            </a:r>
            <a:r>
              <a:rPr lang="ar-EG" b="1" u="sng" dirty="0">
                <a:solidFill>
                  <a:srgbClr val="FF0000"/>
                </a:solidFill>
              </a:rPr>
              <a:t>2</a:t>
            </a:r>
            <a:endParaRPr lang="en-US" b="1" u="sng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1800" b="1" dirty="0"/>
              <a:t>Take a Taxi</a:t>
            </a:r>
          </a:p>
          <a:p>
            <a:pPr marL="457200" indent="-457200">
              <a:buAutoNum type="arabicParenR"/>
            </a:pPr>
            <a:r>
              <a:rPr lang="en-US" sz="1800" b="1" dirty="0"/>
              <a:t>Use the elevator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FCE9-B880-4D3B-97DF-5A4214AD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7" y="901532"/>
            <a:ext cx="3212757" cy="2029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F0943-6356-4D9B-B965-E1DA3AACD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980043"/>
            <a:ext cx="2685618" cy="260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CAED2-4DF7-4922-92C6-2D86C9A80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2" y="3789629"/>
            <a:ext cx="2491101" cy="27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E95-46DF-400C-AD80-D594DEE0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What is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D5-6759-42BC-B9FB-0ACD8642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2343"/>
            <a:ext cx="10820400" cy="4024125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Algorithm:</a:t>
            </a:r>
          </a:p>
          <a:p>
            <a:pPr marL="0" indent="0">
              <a:buNone/>
            </a:pPr>
            <a:r>
              <a:rPr lang="en-US" dirty="0"/>
              <a:t>set of steps </a:t>
            </a:r>
            <a:r>
              <a:rPr lang="en-US" dirty="0">
                <a:solidFill>
                  <a:srgbClr val="FF0000"/>
                </a:solidFill>
              </a:rPr>
              <a:t>(instructions)</a:t>
            </a:r>
            <a:r>
              <a:rPr lang="en-US" dirty="0"/>
              <a:t> to solve a particular problem. It takes a set of input and produces a desired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Example:</a:t>
            </a:r>
          </a:p>
          <a:p>
            <a:pPr marL="0" indent="0">
              <a:buNone/>
            </a:pPr>
            <a:r>
              <a:rPr lang="en-US" dirty="0"/>
              <a:t>An algorithm to add two numbers: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Take two number inputs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Add numbers using the + operator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Display the 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D55F3-BF7C-4F0E-9DA6-C0C7E216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850813" cy="328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54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883158"/>
            <a:ext cx="8731183" cy="1609344"/>
          </a:xfrm>
        </p:spPr>
        <p:txBody>
          <a:bodyPr/>
          <a:lstStyle/>
          <a:p>
            <a:pPr algn="ctr"/>
            <a:r>
              <a:rPr lang="en-US" u="sng" dirty="0"/>
              <a:t>Let’s write our first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Example</a:t>
            </a:r>
          </a:p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Write a function called </a:t>
            </a:r>
            <a:r>
              <a:rPr lang="en-US" dirty="0" err="1">
                <a:latin typeface="Consolas" panose="020B0609020204030204" pitchFamily="49" charset="0"/>
              </a:rPr>
              <a:t>addUpTo</a:t>
            </a:r>
            <a:r>
              <a:rPr lang="en-US" dirty="0">
                <a:latin typeface="Consolas" panose="020B0609020204030204" pitchFamily="49" charset="0"/>
              </a:rPr>
              <a:t> that takes a number (n)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 and returns the sum of all the numbers from 1 to n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D68C4-6123-429E-BF49-F2D33D059E49}"/>
              </a:ext>
            </a:extLst>
          </p:cNvPr>
          <p:cNvSpPr/>
          <p:nvPr/>
        </p:nvSpPr>
        <p:spPr>
          <a:xfrm>
            <a:off x="1508449" y="2240692"/>
            <a:ext cx="9769151" cy="2331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3B45F-7417-401C-910E-A1AB4D20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4805625"/>
            <a:ext cx="6121228" cy="16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1- define function that takes one parameter n.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2- define sum to be zero.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3- loop from 1 until we reach n and every time add to sum the value in the loop.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4- return the sum.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7" y="792542"/>
            <a:ext cx="10105053" cy="1609344"/>
          </a:xfrm>
        </p:spPr>
        <p:txBody>
          <a:bodyPr/>
          <a:lstStyle/>
          <a:p>
            <a:pPr algn="l"/>
            <a:r>
              <a:rPr lang="en-US" u="sng" dirty="0"/>
              <a:t>Solution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0D2A5-DD46-4558-A71B-37326253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613" y="2635116"/>
            <a:ext cx="8029173" cy="34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0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5DDD-B612-4058-9822-802DEFB3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883158"/>
            <a:ext cx="8731183" cy="1609344"/>
          </a:xfrm>
        </p:spPr>
        <p:txBody>
          <a:bodyPr/>
          <a:lstStyle/>
          <a:p>
            <a:pPr algn="l"/>
            <a:r>
              <a:rPr lang="en-US" u="sng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67F1-F444-40C8-9CFE-C7909C8E2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8498" y="2063395"/>
            <a:ext cx="11187404" cy="459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err="1">
                <a:solidFill>
                  <a:srgbClr val="FF0000"/>
                </a:solidFill>
              </a:rPr>
              <a:t>Freecodecamp</a:t>
            </a:r>
            <a:endParaRPr lang="en-US" sz="32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u="sng" dirty="0"/>
              <a:t>First five problems</a:t>
            </a:r>
          </a:p>
          <a:p>
            <a:pPr marL="0" indent="0">
              <a:buNone/>
            </a:pPr>
            <a:r>
              <a:rPr lang="en-US" sz="1050" b="1" u="sng" dirty="0"/>
              <a:t>https://www.freecodecamp.org/learn/javascript-algorithms-and-data-structures/#basic-algorithm-scripting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783DB-71E9-4EE5-A02C-AC3F693F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47" y="2492502"/>
            <a:ext cx="4366055" cy="40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365</TotalTime>
  <Words>228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Consolas</vt:lpstr>
      <vt:lpstr>Vapor Trail</vt:lpstr>
      <vt:lpstr>Data structures and algorithms In JavaScript </vt:lpstr>
      <vt:lpstr>What is An Algorithm?</vt:lpstr>
      <vt:lpstr>Algorithms In our life</vt:lpstr>
      <vt:lpstr>Algorithms In our life</vt:lpstr>
      <vt:lpstr>What is An Algorithm</vt:lpstr>
      <vt:lpstr>Let’s write our first algorithm</vt:lpstr>
      <vt:lpstr>Solution steps</vt:lpstr>
      <vt:lpstr>Solution 1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In JavaScript </dc:title>
  <dc:creator>Abanoub</dc:creator>
  <cp:lastModifiedBy>Abanoub</cp:lastModifiedBy>
  <cp:revision>21</cp:revision>
  <dcterms:created xsi:type="dcterms:W3CDTF">2021-10-09T21:48:54Z</dcterms:created>
  <dcterms:modified xsi:type="dcterms:W3CDTF">2021-10-21T01:03:48Z</dcterms:modified>
</cp:coreProperties>
</file>