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sldIdLst>
    <p:sldId id="256" r:id="rId2"/>
    <p:sldId id="268" r:id="rId3"/>
    <p:sldId id="269" r:id="rId4"/>
    <p:sldId id="259" r:id="rId5"/>
    <p:sldId id="260" r:id="rId6"/>
    <p:sldId id="261" r:id="rId7"/>
    <p:sldId id="263" r:id="rId8"/>
    <p:sldId id="258" r:id="rId9"/>
    <p:sldId id="264" r:id="rId10"/>
    <p:sldId id="265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52" autoAdjust="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4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13FA-0A11-4226-B474-9A275296D19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  <p:sldLayoutId id="214748418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freecodecamp.org/learn/javascript-algorithms-and-data-structures/#basic-algorithm-scripting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BF4-8416-4EFC-BAF0-BDCFF59F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201" y="2612655"/>
            <a:ext cx="9532776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Data structures and algorithms In </a:t>
            </a:r>
            <a:r>
              <a:rPr lang="en-US" sz="8800" dirty="0">
                <a:solidFill>
                  <a:srgbClr val="FF0000"/>
                </a:solidFill>
              </a:rPr>
              <a:t>JavaScript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79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CFD8-65AB-4A23-BBE6-C17DDC6B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5" y="1330199"/>
            <a:ext cx="466098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C26B-F6B7-4408-A213-C2C43BB45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805" y="2780380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rgbClr val="FF0000"/>
                </a:solidFill>
              </a:rPr>
              <a:t>Why Time cannot be used as a unit?</a:t>
            </a:r>
            <a:endParaRPr lang="en-US" dirty="0"/>
          </a:p>
          <a:p>
            <a:r>
              <a:rPr lang="en-US" dirty="0"/>
              <a:t>Vary from device to device</a:t>
            </a:r>
          </a:p>
          <a:p>
            <a:r>
              <a:rPr lang="en-US" dirty="0"/>
              <a:t>Vary in the same device</a:t>
            </a:r>
          </a:p>
          <a:p>
            <a:r>
              <a:rPr lang="en-US" dirty="0"/>
              <a:t>Don’t give us an accurate measure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ECF18-E7EF-4F45-9F7B-7B76B19D088A}"/>
              </a:ext>
            </a:extLst>
          </p:cNvPr>
          <p:cNvSpPr/>
          <p:nvPr/>
        </p:nvSpPr>
        <p:spPr>
          <a:xfrm>
            <a:off x="1987711" y="5669744"/>
            <a:ext cx="7444893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a unit to be constant at different platforms and devices</a:t>
            </a:r>
          </a:p>
          <a:p>
            <a:pPr algn="ctr"/>
            <a:r>
              <a:rPr lang="en-US" dirty="0"/>
              <a:t>So we can use it</a:t>
            </a:r>
          </a:p>
        </p:txBody>
      </p:sp>
    </p:spTree>
    <p:extLst>
      <p:ext uri="{BB962C8B-B14F-4D97-AF65-F5344CB8AC3E}">
        <p14:creationId xmlns:p14="http://schemas.microsoft.com/office/powerpoint/2010/main" val="7666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2E-2B1A-4D3C-91EE-7930CB71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441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Which one to choose?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F6B1B-5A90-446C-9D2D-3914127AC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4"/>
          <a:stretch/>
        </p:blipFill>
        <p:spPr>
          <a:xfrm>
            <a:off x="1607081" y="2469661"/>
            <a:ext cx="8037104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883158"/>
            <a:ext cx="8731183" cy="1609344"/>
          </a:xfrm>
        </p:spPr>
        <p:txBody>
          <a:bodyPr/>
          <a:lstStyle/>
          <a:p>
            <a:pPr algn="l"/>
            <a:r>
              <a:rPr lang="en-US" u="sng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err="1">
                <a:solidFill>
                  <a:srgbClr val="FF0000"/>
                </a:solidFill>
              </a:rPr>
              <a:t>Freecodecamp</a:t>
            </a:r>
            <a:endParaRPr lang="en-US" sz="1600" b="1" u="sng" dirty="0"/>
          </a:p>
          <a:p>
            <a:pPr marL="0" indent="0">
              <a:buNone/>
            </a:pPr>
            <a:r>
              <a:rPr lang="en-US" sz="1050" b="1" u="sng" dirty="0">
                <a:hlinkClick r:id="rId2"/>
              </a:rPr>
              <a:t>https://www.freecodecamp.org/learn/javascript-algorithms-and-data-structures/#basic-algorithm-scripting</a:t>
            </a:r>
            <a:endParaRPr lang="en-US" sz="1050" b="1" u="sng" dirty="0"/>
          </a:p>
          <a:p>
            <a:pPr marL="0" indent="0">
              <a:buNone/>
            </a:pPr>
            <a:r>
              <a:rPr lang="en-US" sz="1050" b="1" u="sng" dirty="0"/>
              <a:t>[6 – 10]</a:t>
            </a:r>
          </a:p>
          <a:p>
            <a:pPr marL="0" indent="0">
              <a:buNone/>
            </a:pPr>
            <a:endParaRPr lang="en-US" sz="1050" b="1" u="sng" dirty="0"/>
          </a:p>
          <a:p>
            <a:pPr marL="0" indent="0">
              <a:buNone/>
            </a:pPr>
            <a:endParaRPr lang="en-US" sz="105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783DB-71E9-4EE5-A02C-AC3F693F4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41" y="2671463"/>
            <a:ext cx="4366055" cy="40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E95-46DF-400C-AD80-D594DEE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Algorithms In 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D5-6759-42BC-B9FB-0ACD8642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Algorithm:</a:t>
            </a:r>
          </a:p>
          <a:p>
            <a:pPr marL="0" indent="0">
              <a:buNone/>
            </a:pPr>
            <a:r>
              <a:rPr lang="en-US" dirty="0"/>
              <a:t>set of steps that will solve a particular problem for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Algorithm1</a:t>
            </a:r>
          </a:p>
          <a:p>
            <a:pPr marL="457200" indent="-457200">
              <a:buAutoNum type="arabicParenR"/>
            </a:pPr>
            <a:r>
              <a:rPr lang="en-US" sz="1800" b="1" dirty="0"/>
              <a:t>Walk to your home</a:t>
            </a:r>
          </a:p>
          <a:p>
            <a:pPr marL="457200" indent="-457200">
              <a:buAutoNum type="arabicParenR"/>
            </a:pPr>
            <a:r>
              <a:rPr lang="en-US" sz="1800" b="1" dirty="0"/>
              <a:t>Use stairs to go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5FCE9-B880-4D3B-97DF-5A4214AD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7" y="901532"/>
            <a:ext cx="3212757" cy="202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55EFB-79A3-4521-8C70-A5E0112B6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3" y="3206578"/>
            <a:ext cx="3024485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0DA6B-C08C-4E05-869C-9C94BAA4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48" y="3363544"/>
            <a:ext cx="3999284" cy="3115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45D011-45BD-45AA-A8FC-22539C70D356}"/>
              </a:ext>
            </a:extLst>
          </p:cNvPr>
          <p:cNvSpPr/>
          <p:nvPr/>
        </p:nvSpPr>
        <p:spPr>
          <a:xfrm>
            <a:off x="232629" y="4950059"/>
            <a:ext cx="1822817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3E785-ACA1-4717-B88E-6B160E17ABF1}"/>
              </a:ext>
            </a:extLst>
          </p:cNvPr>
          <p:cNvSpPr/>
          <p:nvPr/>
        </p:nvSpPr>
        <p:spPr>
          <a:xfrm>
            <a:off x="232628" y="5714335"/>
            <a:ext cx="1822817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Energy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D09CC-E618-4D29-8BF0-33C4AF9E4FB1}"/>
              </a:ext>
            </a:extLst>
          </p:cNvPr>
          <p:cNvSpPr/>
          <p:nvPr/>
        </p:nvSpPr>
        <p:spPr>
          <a:xfrm>
            <a:off x="2171336" y="4950059"/>
            <a:ext cx="1822817" cy="63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Money</a:t>
            </a:r>
          </a:p>
        </p:txBody>
      </p:sp>
    </p:spTree>
    <p:extLst>
      <p:ext uri="{BB962C8B-B14F-4D97-AF65-F5344CB8AC3E}">
        <p14:creationId xmlns:p14="http://schemas.microsoft.com/office/powerpoint/2010/main" val="25518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E95-46DF-400C-AD80-D594DEE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Algorithms In 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D5-6759-42BC-B9FB-0ACD8642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Algorithm:</a:t>
            </a:r>
          </a:p>
          <a:p>
            <a:pPr marL="0" indent="0">
              <a:buNone/>
            </a:pPr>
            <a:r>
              <a:rPr lang="en-US" dirty="0"/>
              <a:t>set of steps that will solve a particular problem for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Algorithm</a:t>
            </a:r>
            <a:r>
              <a:rPr lang="ar-EG" b="1" u="sng" dirty="0">
                <a:solidFill>
                  <a:srgbClr val="FF0000"/>
                </a:solidFill>
              </a:rPr>
              <a:t>2</a:t>
            </a:r>
            <a:endParaRPr lang="en-US" b="1" u="sng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1800" b="1" dirty="0"/>
              <a:t>Take a Taxi</a:t>
            </a:r>
          </a:p>
          <a:p>
            <a:pPr marL="457200" indent="-457200">
              <a:buAutoNum type="arabicParenR"/>
            </a:pPr>
            <a:r>
              <a:rPr lang="en-US" sz="1800" b="1" dirty="0"/>
              <a:t>Use the elevator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5FCE9-B880-4D3B-97DF-5A4214AD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7" y="901532"/>
            <a:ext cx="3212757" cy="202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F0943-6356-4D9B-B965-E1DA3AACD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980043"/>
            <a:ext cx="2685618" cy="2609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CAED2-4DF7-4922-92C6-2D86C9A80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2" y="3789629"/>
            <a:ext cx="2491101" cy="2799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2AEF01-C737-407B-95EC-216FC9F9496A}"/>
              </a:ext>
            </a:extLst>
          </p:cNvPr>
          <p:cNvSpPr/>
          <p:nvPr/>
        </p:nvSpPr>
        <p:spPr>
          <a:xfrm>
            <a:off x="2285205" y="4872212"/>
            <a:ext cx="1822817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513FB-DAA1-403C-9E56-0BAC83098DA3}"/>
              </a:ext>
            </a:extLst>
          </p:cNvPr>
          <p:cNvSpPr/>
          <p:nvPr/>
        </p:nvSpPr>
        <p:spPr>
          <a:xfrm>
            <a:off x="232628" y="5714335"/>
            <a:ext cx="1822817" cy="63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Energy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6A280-ED37-46F6-BE85-8BFBB2A44DBF}"/>
              </a:ext>
            </a:extLst>
          </p:cNvPr>
          <p:cNvSpPr/>
          <p:nvPr/>
        </p:nvSpPr>
        <p:spPr>
          <a:xfrm>
            <a:off x="232628" y="4872213"/>
            <a:ext cx="1822817" cy="63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Time</a:t>
            </a:r>
          </a:p>
        </p:txBody>
      </p:sp>
    </p:spTree>
    <p:extLst>
      <p:ext uri="{BB962C8B-B14F-4D97-AF65-F5344CB8AC3E}">
        <p14:creationId xmlns:p14="http://schemas.microsoft.com/office/powerpoint/2010/main" val="22906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245" y="792542"/>
            <a:ext cx="10986796" cy="1609344"/>
          </a:xfrm>
        </p:spPr>
        <p:txBody>
          <a:bodyPr/>
          <a:lstStyle/>
          <a:p>
            <a:pPr algn="ctr"/>
            <a:r>
              <a:rPr lang="en-US" u="sng" dirty="0"/>
              <a:t>How can we Compare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Example</a:t>
            </a:r>
          </a:p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Write a function called </a:t>
            </a:r>
            <a:r>
              <a:rPr lang="en-US" dirty="0" err="1">
                <a:latin typeface="Consolas" panose="020B0609020204030204" pitchFamily="49" charset="0"/>
              </a:rPr>
              <a:t>addUpTo</a:t>
            </a:r>
            <a:r>
              <a:rPr lang="en-US" dirty="0">
                <a:latin typeface="Consolas" panose="020B0609020204030204" pitchFamily="49" charset="0"/>
              </a:rPr>
              <a:t> that takes a number (n)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 and returns the sum of all the numbers from 1 </a:t>
            </a:r>
            <a:r>
              <a:rPr lang="en-US">
                <a:latin typeface="Consolas" panose="020B0609020204030204" pitchFamily="49" charset="0"/>
              </a:rPr>
              <a:t>to 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D68C4-6123-429E-BF49-F2D33D059E49}"/>
              </a:ext>
            </a:extLst>
          </p:cNvPr>
          <p:cNvSpPr/>
          <p:nvPr/>
        </p:nvSpPr>
        <p:spPr>
          <a:xfrm>
            <a:off x="1508449" y="2240692"/>
            <a:ext cx="9769151" cy="233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13CD8-F11B-4A09-8BF0-0EBDEA34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86" y="4846814"/>
            <a:ext cx="6121228" cy="16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B2B-B4A7-4CD2-9A07-D44C5BF6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13" y="2401886"/>
            <a:ext cx="8029173" cy="34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E5EED-7FDF-4713-A52D-80981A9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709862"/>
            <a:ext cx="6181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BF10BE-BE4A-4D32-8E94-9CC35E8D84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87" y="1812140"/>
                <a:ext cx="11187404" cy="4703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addUpToN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(n)</a:t>
                </a:r>
                <a:r>
                  <a:rPr lang="en-US" dirty="0">
                    <a:latin typeface="Consolas" panose="020B0609020204030204" pitchFamily="49" charset="0"/>
                  </a:rPr>
                  <a:t> = 1 + 2 + ……………… + (n – 1) + 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addUpToN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(n)</a:t>
                </a:r>
                <a:r>
                  <a:rPr lang="en-US" dirty="0">
                    <a:latin typeface="Consolas" panose="020B0609020204030204" pitchFamily="49" charset="0"/>
                  </a:rPr>
                  <a:t> = n + (n – 1) + ……………… + 2 + 1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------------------------------------------------------------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2addUpToN(n) = </a:t>
                </a:r>
                <a:r>
                  <a:rPr lang="en-US" dirty="0">
                    <a:latin typeface="Consolas" panose="020B0609020204030204" pitchFamily="49" charset="0"/>
                  </a:rPr>
                  <a:t>(n + 1) + (n + 1) + …………… + (n + 1) + (n + 1)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     2addUpToN(n) = </a:t>
                </a:r>
                <a:r>
                  <a:rPr lang="en-US" dirty="0">
                    <a:latin typeface="Consolas" panose="020B0609020204030204" pitchFamily="49" charset="0"/>
                  </a:rPr>
                  <a:t>n * (n + 1)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𝑎𝑑𝑑𝑈𝑝𝑇𝑜𝑁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∗ 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4BF10BE-BE4A-4D32-8E94-9CC35E8D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7" y="1812140"/>
                <a:ext cx="11187404" cy="4703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6C72F2F-12AE-4023-93BE-0AA17A3FC628}"/>
              </a:ext>
            </a:extLst>
          </p:cNvPr>
          <p:cNvSpPr/>
          <p:nvPr/>
        </p:nvSpPr>
        <p:spPr>
          <a:xfrm>
            <a:off x="2356022" y="4629665"/>
            <a:ext cx="6903308" cy="172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2E-2B1A-4D3C-91EE-7930CB71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441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How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D9C7-1D6F-41FC-A25C-9EBCBD02C4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readable</a:t>
            </a:r>
          </a:p>
          <a:p>
            <a:r>
              <a:rPr lang="en-US" dirty="0"/>
              <a:t>Take Less lines of code</a:t>
            </a:r>
          </a:p>
          <a:p>
            <a:r>
              <a:rPr lang="en-US" dirty="0">
                <a:solidFill>
                  <a:schemeClr val="accent1"/>
                </a:solidFill>
              </a:rPr>
              <a:t>Faster in execution (Less time)</a:t>
            </a:r>
          </a:p>
          <a:p>
            <a:r>
              <a:rPr lang="en-US" dirty="0">
                <a:solidFill>
                  <a:schemeClr val="accent1"/>
                </a:solidFill>
              </a:rPr>
              <a:t>Less memory (less variables)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Zeros Ones Binary Code Abstract Concept Stock Illustration - Illustration  of cyberspace, secure: 118665473">
            <a:extLst>
              <a:ext uri="{FF2B5EF4-FFF2-40B4-BE49-F238E27FC236}">
                <a16:creationId xmlns:a16="http://schemas.microsoft.com/office/drawing/2014/main" id="{273F5380-3F55-4A41-91E4-8B914A18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72" y="2063396"/>
            <a:ext cx="4932228" cy="260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BE4726-01EB-44F1-8F59-7630458CFA6C}"/>
              </a:ext>
            </a:extLst>
          </p:cNvPr>
          <p:cNvSpPr/>
          <p:nvPr/>
        </p:nvSpPr>
        <p:spPr>
          <a:xfrm>
            <a:off x="881305" y="4864398"/>
            <a:ext cx="1822817" cy="63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33FD3-2693-4E7B-8A78-64DD4CEB724F}"/>
              </a:ext>
            </a:extLst>
          </p:cNvPr>
          <p:cNvSpPr/>
          <p:nvPr/>
        </p:nvSpPr>
        <p:spPr>
          <a:xfrm>
            <a:off x="3261090" y="4806242"/>
            <a:ext cx="1822817" cy="634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7222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978-57A7-47F7-9D3B-63FE498B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59" y="122376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 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B8D6AF-A51B-44CB-84A4-6D3EE7E02EA2}"/>
              </a:ext>
            </a:extLst>
          </p:cNvPr>
          <p:cNvSpPr txBox="1">
            <a:spLocks/>
          </p:cNvSpPr>
          <p:nvPr/>
        </p:nvSpPr>
        <p:spPr>
          <a:xfrm>
            <a:off x="197707" y="2405449"/>
            <a:ext cx="11152183" cy="411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64216-28B9-4466-9560-412EB890826F}"/>
              </a:ext>
            </a:extLst>
          </p:cNvPr>
          <p:cNvSpPr/>
          <p:nvPr/>
        </p:nvSpPr>
        <p:spPr>
          <a:xfrm>
            <a:off x="3377936" y="5881816"/>
            <a:ext cx="5592647" cy="63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be according to the time each one takes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F80A8-F7A4-426F-AF50-98D6D62C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6" y="2755533"/>
            <a:ext cx="5492994" cy="2363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0A0DA-1A27-4D7D-A3F7-18BB0C0D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22" y="2755533"/>
            <a:ext cx="4543168" cy="10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552</TotalTime>
  <Words>302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Consolas</vt:lpstr>
      <vt:lpstr>Vapor Trail</vt:lpstr>
      <vt:lpstr>Data structures and algorithms In JavaScript </vt:lpstr>
      <vt:lpstr>Algorithms In our life</vt:lpstr>
      <vt:lpstr>Algorithms In our life</vt:lpstr>
      <vt:lpstr>How can we Compare Algorithms</vt:lpstr>
      <vt:lpstr>Solution 1</vt:lpstr>
      <vt:lpstr>Solution 2</vt:lpstr>
      <vt:lpstr>Solution 2</vt:lpstr>
      <vt:lpstr>How to choose?</vt:lpstr>
      <vt:lpstr>Time complexity</vt:lpstr>
      <vt:lpstr>Time complexity</vt:lpstr>
      <vt:lpstr>Which one to choose?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JavaScript </dc:title>
  <dc:creator>Abanoub</dc:creator>
  <cp:lastModifiedBy>Abanoub</cp:lastModifiedBy>
  <cp:revision>35</cp:revision>
  <dcterms:created xsi:type="dcterms:W3CDTF">2021-10-09T21:48:54Z</dcterms:created>
  <dcterms:modified xsi:type="dcterms:W3CDTF">2021-10-24T04:31:50Z</dcterms:modified>
</cp:coreProperties>
</file>