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1599525" cy="21599525"/>
  <p:notesSz cx="6858000" cy="9144000"/>
  <p:defaultTextStyle>
    <a:defPPr>
      <a:defRPr lang="en-US"/>
    </a:defPPr>
    <a:lvl1pPr marL="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7B0"/>
    <a:srgbClr val="70BE7A"/>
    <a:srgbClr val="70D07A"/>
    <a:srgbClr val="709E7A"/>
    <a:srgbClr val="6F9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9"/>
    <p:restoredTop sz="94627"/>
  </p:normalViewPr>
  <p:slideViewPr>
    <p:cSldViewPr snapToGrid="0" snapToObjects="1">
      <p:cViewPr>
        <p:scale>
          <a:sx n="194" d="100"/>
          <a:sy n="194" d="100"/>
        </p:scale>
        <p:origin x="-6504" y="-1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5233-C410-B44F-BBF4-42AA6CF09B8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EFB3-A658-8B4A-B33D-74B3AB27D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7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5233-C410-B44F-BBF4-42AA6CF09B8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EFB3-A658-8B4A-B33D-74B3AB27D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0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5233-C410-B44F-BBF4-42AA6CF09B8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EFB3-A658-8B4A-B33D-74B3AB27D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0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5233-C410-B44F-BBF4-42AA6CF09B8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EFB3-A658-8B4A-B33D-74B3AB27D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9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5233-C410-B44F-BBF4-42AA6CF09B8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EFB3-A658-8B4A-B33D-74B3AB27D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2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5233-C410-B44F-BBF4-42AA6CF09B8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EFB3-A658-8B4A-B33D-74B3AB27D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5233-C410-B44F-BBF4-42AA6CF09B8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EFB3-A658-8B4A-B33D-74B3AB27D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9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5233-C410-B44F-BBF4-42AA6CF09B8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EFB3-A658-8B4A-B33D-74B3AB27D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6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5233-C410-B44F-BBF4-42AA6CF09B8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EFB3-A658-8B4A-B33D-74B3AB27D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3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5233-C410-B44F-BBF4-42AA6CF09B8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EFB3-A658-8B4A-B33D-74B3AB27D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6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5233-C410-B44F-BBF4-42AA6CF09B8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EFB3-A658-8B4A-B33D-74B3AB27D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9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E5233-C410-B44F-BBF4-42AA6CF09B8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EFB3-A658-8B4A-B33D-74B3AB27D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0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E7A">
            <a:alpha val="9254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9ECE529-474F-BF41-93E3-94FFE25BE686}"/>
              </a:ext>
            </a:extLst>
          </p:cNvPr>
          <p:cNvSpPr/>
          <p:nvPr/>
        </p:nvSpPr>
        <p:spPr>
          <a:xfrm>
            <a:off x="-651568" y="11159765"/>
            <a:ext cx="8915689" cy="890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5350E9-2C80-904E-B07A-32C5C12188F5}"/>
              </a:ext>
            </a:extLst>
          </p:cNvPr>
          <p:cNvSpPr/>
          <p:nvPr/>
        </p:nvSpPr>
        <p:spPr>
          <a:xfrm>
            <a:off x="13347465" y="9548654"/>
            <a:ext cx="9534837" cy="8911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286DE-FFDE-5648-A084-5EF7FB654A7A}"/>
              </a:ext>
            </a:extLst>
          </p:cNvPr>
          <p:cNvSpPr/>
          <p:nvPr/>
        </p:nvSpPr>
        <p:spPr>
          <a:xfrm>
            <a:off x="13343525" y="10439821"/>
            <a:ext cx="9534837" cy="72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84758D-C3AB-884B-8A2C-CF8E02C2126A}"/>
              </a:ext>
            </a:extLst>
          </p:cNvPr>
          <p:cNvSpPr/>
          <p:nvPr/>
        </p:nvSpPr>
        <p:spPr>
          <a:xfrm>
            <a:off x="13335644" y="11159703"/>
            <a:ext cx="9534837" cy="8903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3B6B9E-E92B-ED4E-A88D-A10677C48ADF}"/>
              </a:ext>
            </a:extLst>
          </p:cNvPr>
          <p:cNvSpPr/>
          <p:nvPr/>
        </p:nvSpPr>
        <p:spPr>
          <a:xfrm rot="5400000">
            <a:off x="5061721" y="3621606"/>
            <a:ext cx="9197953" cy="15581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A117F3-5A05-4F4A-9886-1B574FF0FA1F}"/>
              </a:ext>
            </a:extLst>
          </p:cNvPr>
          <p:cNvSpPr/>
          <p:nvPr/>
        </p:nvSpPr>
        <p:spPr>
          <a:xfrm rot="5400000">
            <a:off x="6200784" y="4040425"/>
            <a:ext cx="9197956" cy="72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19F830-2188-5D4A-932F-79F4161F6FC9}"/>
              </a:ext>
            </a:extLst>
          </p:cNvPr>
          <p:cNvSpPr/>
          <p:nvPr/>
        </p:nvSpPr>
        <p:spPr>
          <a:xfrm rot="5400000">
            <a:off x="7329219" y="3630652"/>
            <a:ext cx="9197953" cy="15385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38EC9-14D0-AC4F-9CF2-A500DF5E981E}"/>
              </a:ext>
            </a:extLst>
          </p:cNvPr>
          <p:cNvSpPr/>
          <p:nvPr/>
        </p:nvSpPr>
        <p:spPr>
          <a:xfrm>
            <a:off x="-672353" y="9548652"/>
            <a:ext cx="8948294" cy="8912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E6BDD4-7B16-9143-A76C-E096B8B77FC7}"/>
              </a:ext>
            </a:extLst>
          </p:cNvPr>
          <p:cNvSpPr/>
          <p:nvPr/>
        </p:nvSpPr>
        <p:spPr>
          <a:xfrm>
            <a:off x="8279881" y="8999881"/>
            <a:ext cx="5040000" cy="360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EA4C72-F4C6-EB44-816F-1A9227842553}"/>
              </a:ext>
            </a:extLst>
          </p:cNvPr>
          <p:cNvSpPr/>
          <p:nvPr/>
        </p:nvSpPr>
        <p:spPr>
          <a:xfrm>
            <a:off x="8999881" y="9719881"/>
            <a:ext cx="3600000" cy="21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D25ABB2-1A34-D64D-802E-0BB73796D3EF}"/>
              </a:ext>
            </a:extLst>
          </p:cNvPr>
          <p:cNvSpPr/>
          <p:nvPr/>
        </p:nvSpPr>
        <p:spPr>
          <a:xfrm>
            <a:off x="8279883" y="8999881"/>
            <a:ext cx="720000" cy="72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07C9A67-2961-424E-A7F1-3EB87A744718}"/>
              </a:ext>
            </a:extLst>
          </p:cNvPr>
          <p:cNvSpPr/>
          <p:nvPr/>
        </p:nvSpPr>
        <p:spPr>
          <a:xfrm>
            <a:off x="12599883" y="8999881"/>
            <a:ext cx="720000" cy="72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606CB18-B7FC-264D-8C29-E4E69545B83A}"/>
              </a:ext>
            </a:extLst>
          </p:cNvPr>
          <p:cNvSpPr/>
          <p:nvPr/>
        </p:nvSpPr>
        <p:spPr>
          <a:xfrm>
            <a:off x="12582063" y="11879881"/>
            <a:ext cx="720000" cy="72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5F922D4-2DE8-1A46-9911-8CD47E3636FC}"/>
              </a:ext>
            </a:extLst>
          </p:cNvPr>
          <p:cNvSpPr/>
          <p:nvPr/>
        </p:nvSpPr>
        <p:spPr>
          <a:xfrm>
            <a:off x="8279881" y="11879881"/>
            <a:ext cx="720000" cy="72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00538C-975A-B34C-B895-54796ACFE688}"/>
              </a:ext>
            </a:extLst>
          </p:cNvPr>
          <p:cNvSpPr/>
          <p:nvPr/>
        </p:nvSpPr>
        <p:spPr>
          <a:xfrm>
            <a:off x="-304470" y="8999881"/>
            <a:ext cx="8948302" cy="72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8C2A6E-5BD7-4F42-A5D7-BCF6DA29BC32}"/>
              </a:ext>
            </a:extLst>
          </p:cNvPr>
          <p:cNvSpPr/>
          <p:nvPr/>
        </p:nvSpPr>
        <p:spPr>
          <a:xfrm>
            <a:off x="12959887" y="11879881"/>
            <a:ext cx="9616603" cy="72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13F8BB-5D8C-8D44-8666-435F169B5935}"/>
              </a:ext>
            </a:extLst>
          </p:cNvPr>
          <p:cNvSpPr/>
          <p:nvPr/>
        </p:nvSpPr>
        <p:spPr>
          <a:xfrm>
            <a:off x="12959887" y="8999881"/>
            <a:ext cx="9616603" cy="72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C8E105-B097-D543-B901-07CF8F498B60}"/>
              </a:ext>
            </a:extLst>
          </p:cNvPr>
          <p:cNvSpPr/>
          <p:nvPr/>
        </p:nvSpPr>
        <p:spPr>
          <a:xfrm rot="16200000">
            <a:off x="7915270" y="3948013"/>
            <a:ext cx="10111670" cy="742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3D872F-2BA1-9045-857E-8FE72566F606}"/>
              </a:ext>
            </a:extLst>
          </p:cNvPr>
          <p:cNvSpPr/>
          <p:nvPr/>
        </p:nvSpPr>
        <p:spPr>
          <a:xfrm rot="16200000">
            <a:off x="3820961" y="4180954"/>
            <a:ext cx="9624066" cy="7377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96F087-77E4-8D49-A5B5-96623474794B}"/>
              </a:ext>
            </a:extLst>
          </p:cNvPr>
          <p:cNvSpPr/>
          <p:nvPr/>
        </p:nvSpPr>
        <p:spPr>
          <a:xfrm>
            <a:off x="-676293" y="10439881"/>
            <a:ext cx="8948294" cy="72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2B17AB-8EFE-C944-B411-8E51CADA160D}"/>
              </a:ext>
            </a:extLst>
          </p:cNvPr>
          <p:cNvSpPr/>
          <p:nvPr/>
        </p:nvSpPr>
        <p:spPr>
          <a:xfrm rot="5400000">
            <a:off x="4879657" y="16602583"/>
            <a:ext cx="9547304" cy="15433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FC64C7-4895-084F-9CB4-5BEC33BB89B7}"/>
              </a:ext>
            </a:extLst>
          </p:cNvPr>
          <p:cNvSpPr/>
          <p:nvPr/>
        </p:nvSpPr>
        <p:spPr>
          <a:xfrm rot="5400000">
            <a:off x="6011332" y="17014014"/>
            <a:ext cx="9547304" cy="72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D6ED376-5A12-9C40-84BE-C000679ECD0E}"/>
              </a:ext>
            </a:extLst>
          </p:cNvPr>
          <p:cNvSpPr/>
          <p:nvPr/>
        </p:nvSpPr>
        <p:spPr>
          <a:xfrm rot="5400000">
            <a:off x="7130724" y="16613279"/>
            <a:ext cx="9547304" cy="15205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73C556-6237-A149-AFBB-499741691B35}"/>
              </a:ext>
            </a:extLst>
          </p:cNvPr>
          <p:cNvSpPr/>
          <p:nvPr/>
        </p:nvSpPr>
        <p:spPr>
          <a:xfrm rot="16200000">
            <a:off x="8058748" y="16762426"/>
            <a:ext cx="9809285" cy="7602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DFFFCE-FA50-A243-8CAB-E13B6C340144}"/>
              </a:ext>
            </a:extLst>
          </p:cNvPr>
          <p:cNvCxnSpPr>
            <a:cxnSpLocks/>
          </p:cNvCxnSpPr>
          <p:nvPr/>
        </p:nvCxnSpPr>
        <p:spPr>
          <a:xfrm flipH="1">
            <a:off x="9708112" y="12609603"/>
            <a:ext cx="0" cy="999639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D04D2B2-5C1E-D14D-A522-A4518E04E581}"/>
              </a:ext>
            </a:extLst>
          </p:cNvPr>
          <p:cNvCxnSpPr>
            <a:cxnSpLocks/>
          </p:cNvCxnSpPr>
          <p:nvPr/>
        </p:nvCxnSpPr>
        <p:spPr>
          <a:xfrm flipH="1">
            <a:off x="10417517" y="-262214"/>
            <a:ext cx="0" cy="925587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417482F-2382-134C-8499-82AA76934BEC}"/>
              </a:ext>
            </a:extLst>
          </p:cNvPr>
          <p:cNvCxnSpPr>
            <a:cxnSpLocks/>
          </p:cNvCxnSpPr>
          <p:nvPr/>
        </p:nvCxnSpPr>
        <p:spPr>
          <a:xfrm>
            <a:off x="9708112" y="5399882"/>
            <a:ext cx="0" cy="71999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EA9007-E8F5-0641-AFBE-E4330B5B5959}"/>
              </a:ext>
            </a:extLst>
          </p:cNvPr>
          <p:cNvCxnSpPr>
            <a:cxnSpLocks/>
          </p:cNvCxnSpPr>
          <p:nvPr/>
        </p:nvCxnSpPr>
        <p:spPr>
          <a:xfrm>
            <a:off x="9719762" y="6839881"/>
            <a:ext cx="0" cy="7200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95FCE39-598A-174A-8321-7A0A95D8E3DF}"/>
              </a:ext>
            </a:extLst>
          </p:cNvPr>
          <p:cNvCxnSpPr>
            <a:cxnSpLocks/>
          </p:cNvCxnSpPr>
          <p:nvPr/>
        </p:nvCxnSpPr>
        <p:spPr>
          <a:xfrm>
            <a:off x="11879881" y="14026508"/>
            <a:ext cx="0" cy="7200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AFD7878-C64B-8B4E-B28F-DCAEEC12CA23}"/>
              </a:ext>
            </a:extLst>
          </p:cNvPr>
          <p:cNvCxnSpPr>
            <a:cxnSpLocks/>
          </p:cNvCxnSpPr>
          <p:nvPr/>
        </p:nvCxnSpPr>
        <p:spPr>
          <a:xfrm>
            <a:off x="11879881" y="15466508"/>
            <a:ext cx="0" cy="7200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1EBCA7D-832C-964B-90D0-BE4634390DBB}"/>
              </a:ext>
            </a:extLst>
          </p:cNvPr>
          <p:cNvSpPr/>
          <p:nvPr/>
        </p:nvSpPr>
        <p:spPr>
          <a:xfrm>
            <a:off x="9000335" y="8627157"/>
            <a:ext cx="1387187" cy="5965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42D8F2F-E29C-EE43-88AB-EFFAAD56A9DE}"/>
              </a:ext>
            </a:extLst>
          </p:cNvPr>
          <p:cNvSpPr/>
          <p:nvPr/>
        </p:nvSpPr>
        <p:spPr>
          <a:xfrm>
            <a:off x="13152683" y="9719761"/>
            <a:ext cx="1855978" cy="6677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99A5F37-DE6E-334A-8537-DB3CCED4EF97}"/>
              </a:ext>
            </a:extLst>
          </p:cNvPr>
          <p:cNvSpPr/>
          <p:nvPr/>
        </p:nvSpPr>
        <p:spPr>
          <a:xfrm>
            <a:off x="6951967" y="11177231"/>
            <a:ext cx="1726998" cy="7019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B34C304-960D-AF45-8D62-5836B9E49F5E}"/>
              </a:ext>
            </a:extLst>
          </p:cNvPr>
          <p:cNvSpPr/>
          <p:nvPr/>
        </p:nvSpPr>
        <p:spPr>
          <a:xfrm>
            <a:off x="11158904" y="12368938"/>
            <a:ext cx="1424359" cy="7026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556341-D93C-264B-84CE-A6A04A31100B}"/>
              </a:ext>
            </a:extLst>
          </p:cNvPr>
          <p:cNvSpPr/>
          <p:nvPr/>
        </p:nvSpPr>
        <p:spPr>
          <a:xfrm>
            <a:off x="-304474" y="11879881"/>
            <a:ext cx="8948302" cy="72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144F8CE-EE3C-7843-8EBB-0742E6D8E01F}"/>
              </a:ext>
            </a:extLst>
          </p:cNvPr>
          <p:cNvCxnSpPr>
            <a:cxnSpLocks/>
          </p:cNvCxnSpPr>
          <p:nvPr/>
        </p:nvCxnSpPr>
        <p:spPr>
          <a:xfrm>
            <a:off x="13309416" y="10407405"/>
            <a:ext cx="8610340" cy="2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8B0D3F-415E-0749-957D-1777F47E0586}"/>
              </a:ext>
            </a:extLst>
          </p:cNvPr>
          <p:cNvCxnSpPr>
            <a:cxnSpLocks/>
          </p:cNvCxnSpPr>
          <p:nvPr/>
        </p:nvCxnSpPr>
        <p:spPr>
          <a:xfrm>
            <a:off x="11094818" y="12586504"/>
            <a:ext cx="0" cy="10019496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8B71DC3-CF32-0449-8BF0-CDB00CD47990}"/>
              </a:ext>
            </a:extLst>
          </p:cNvPr>
          <p:cNvSpPr/>
          <p:nvPr/>
        </p:nvSpPr>
        <p:spPr>
          <a:xfrm rot="16200000">
            <a:off x="3728353" y="16773685"/>
            <a:ext cx="9809282" cy="7377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73" name="Bent Arrow 72">
            <a:extLst>
              <a:ext uri="{FF2B5EF4-FFF2-40B4-BE49-F238E27FC236}">
                <a16:creationId xmlns:a16="http://schemas.microsoft.com/office/drawing/2014/main" id="{ED784530-9628-F847-B729-97851E2FEFED}"/>
              </a:ext>
            </a:extLst>
          </p:cNvPr>
          <p:cNvSpPr/>
          <p:nvPr/>
        </p:nvSpPr>
        <p:spPr>
          <a:xfrm>
            <a:off x="10619323" y="12957909"/>
            <a:ext cx="360948" cy="1260000"/>
          </a:xfrm>
          <a:prstGeom prst="bentArrow">
            <a:avLst>
              <a:gd name="adj1" fmla="val 21667"/>
              <a:gd name="adj2" fmla="val 50000"/>
              <a:gd name="adj3" fmla="val 50000"/>
              <a:gd name="adj4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74" name="Bent Arrow 73">
            <a:extLst>
              <a:ext uri="{FF2B5EF4-FFF2-40B4-BE49-F238E27FC236}">
                <a16:creationId xmlns:a16="http://schemas.microsoft.com/office/drawing/2014/main" id="{94642CB6-FD44-444F-8D87-5F40650BD5B2}"/>
              </a:ext>
            </a:extLst>
          </p:cNvPr>
          <p:cNvSpPr/>
          <p:nvPr/>
        </p:nvSpPr>
        <p:spPr>
          <a:xfrm rot="16200000">
            <a:off x="13910195" y="10178113"/>
            <a:ext cx="360948" cy="1260000"/>
          </a:xfrm>
          <a:prstGeom prst="bentArrow">
            <a:avLst>
              <a:gd name="adj1" fmla="val 21667"/>
              <a:gd name="adj2" fmla="val 50000"/>
              <a:gd name="adj3" fmla="val 50000"/>
              <a:gd name="adj4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75" name="Bent Arrow 74">
            <a:extLst>
              <a:ext uri="{FF2B5EF4-FFF2-40B4-BE49-F238E27FC236}">
                <a16:creationId xmlns:a16="http://schemas.microsoft.com/office/drawing/2014/main" id="{B055F826-8503-8443-BD78-B0BD09B7A052}"/>
              </a:ext>
            </a:extLst>
          </p:cNvPr>
          <p:cNvSpPr/>
          <p:nvPr/>
        </p:nvSpPr>
        <p:spPr>
          <a:xfrm rot="10800000">
            <a:off x="10608167" y="7556809"/>
            <a:ext cx="360948" cy="1260000"/>
          </a:xfrm>
          <a:prstGeom prst="bentArrow">
            <a:avLst>
              <a:gd name="adj1" fmla="val 21667"/>
              <a:gd name="adj2" fmla="val 50000"/>
              <a:gd name="adj3" fmla="val 50000"/>
              <a:gd name="adj4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76" name="Bent Arrow 75">
            <a:extLst>
              <a:ext uri="{FF2B5EF4-FFF2-40B4-BE49-F238E27FC236}">
                <a16:creationId xmlns:a16="http://schemas.microsoft.com/office/drawing/2014/main" id="{E1D9035B-FD0E-8F48-BE7F-243C8D85C96D}"/>
              </a:ext>
            </a:extLst>
          </p:cNvPr>
          <p:cNvSpPr/>
          <p:nvPr/>
        </p:nvSpPr>
        <p:spPr>
          <a:xfrm rot="5400000">
            <a:off x="7343726" y="10149812"/>
            <a:ext cx="360948" cy="1260000"/>
          </a:xfrm>
          <a:prstGeom prst="bentArrow">
            <a:avLst>
              <a:gd name="adj1" fmla="val 21667"/>
              <a:gd name="adj2" fmla="val 50000"/>
              <a:gd name="adj3" fmla="val 50000"/>
              <a:gd name="adj4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994AE6E-621F-4242-BB2A-E6FA528A8AB3}"/>
              </a:ext>
            </a:extLst>
          </p:cNvPr>
          <p:cNvCxnSpPr>
            <a:cxnSpLocks/>
          </p:cNvCxnSpPr>
          <p:nvPr/>
        </p:nvCxnSpPr>
        <p:spPr>
          <a:xfrm flipH="1">
            <a:off x="11871077" y="-262214"/>
            <a:ext cx="0" cy="9258502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4986A6C-2274-1D4F-A6A3-3B72DD5EB3AE}"/>
              </a:ext>
            </a:extLst>
          </p:cNvPr>
          <p:cNvCxnSpPr>
            <a:cxnSpLocks/>
          </p:cNvCxnSpPr>
          <p:nvPr/>
        </p:nvCxnSpPr>
        <p:spPr>
          <a:xfrm>
            <a:off x="9719762" y="8279881"/>
            <a:ext cx="0" cy="7200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20EA7D3-765F-3444-A5CB-998658641B1A}"/>
              </a:ext>
            </a:extLst>
          </p:cNvPr>
          <p:cNvCxnSpPr>
            <a:cxnSpLocks/>
          </p:cNvCxnSpPr>
          <p:nvPr/>
        </p:nvCxnSpPr>
        <p:spPr>
          <a:xfrm>
            <a:off x="11879881" y="12586504"/>
            <a:ext cx="0" cy="7200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8C10052-270D-2642-BB76-54F022086C75}"/>
              </a:ext>
            </a:extLst>
          </p:cNvPr>
          <p:cNvCxnSpPr>
            <a:cxnSpLocks/>
          </p:cNvCxnSpPr>
          <p:nvPr/>
        </p:nvCxnSpPr>
        <p:spPr>
          <a:xfrm>
            <a:off x="9720000" y="1080000"/>
            <a:ext cx="0" cy="71999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90A880F-1BF8-7645-9D37-0F40D14BA348}"/>
              </a:ext>
            </a:extLst>
          </p:cNvPr>
          <p:cNvCxnSpPr>
            <a:cxnSpLocks/>
          </p:cNvCxnSpPr>
          <p:nvPr/>
        </p:nvCxnSpPr>
        <p:spPr>
          <a:xfrm>
            <a:off x="9720000" y="2520000"/>
            <a:ext cx="0" cy="7200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D549EFE-D7E5-5F46-BB2A-2EE17D37F66A}"/>
              </a:ext>
            </a:extLst>
          </p:cNvPr>
          <p:cNvCxnSpPr>
            <a:cxnSpLocks/>
          </p:cNvCxnSpPr>
          <p:nvPr/>
        </p:nvCxnSpPr>
        <p:spPr>
          <a:xfrm>
            <a:off x="9720000" y="3960000"/>
            <a:ext cx="0" cy="7200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236DFCE-885C-9F4E-A98F-0149CCABD565}"/>
              </a:ext>
            </a:extLst>
          </p:cNvPr>
          <p:cNvCxnSpPr>
            <a:cxnSpLocks/>
          </p:cNvCxnSpPr>
          <p:nvPr/>
        </p:nvCxnSpPr>
        <p:spPr>
          <a:xfrm>
            <a:off x="11880000" y="18360000"/>
            <a:ext cx="0" cy="7200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2035A2E-6D7C-274C-90F6-AB18D1C13596}"/>
              </a:ext>
            </a:extLst>
          </p:cNvPr>
          <p:cNvCxnSpPr>
            <a:cxnSpLocks/>
          </p:cNvCxnSpPr>
          <p:nvPr/>
        </p:nvCxnSpPr>
        <p:spPr>
          <a:xfrm>
            <a:off x="11880000" y="19800000"/>
            <a:ext cx="0" cy="7200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BF08B3B-7AB4-3141-9538-0DC7B94897BE}"/>
              </a:ext>
            </a:extLst>
          </p:cNvPr>
          <p:cNvCxnSpPr>
            <a:cxnSpLocks/>
          </p:cNvCxnSpPr>
          <p:nvPr/>
        </p:nvCxnSpPr>
        <p:spPr>
          <a:xfrm>
            <a:off x="11880000" y="16920000"/>
            <a:ext cx="0" cy="7200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9B57C15-7B7D-A042-AFC2-0FDE62FD5FF4}"/>
              </a:ext>
            </a:extLst>
          </p:cNvPr>
          <p:cNvCxnSpPr>
            <a:cxnSpLocks/>
          </p:cNvCxnSpPr>
          <p:nvPr/>
        </p:nvCxnSpPr>
        <p:spPr>
          <a:xfrm>
            <a:off x="-676800" y="11201528"/>
            <a:ext cx="8976637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85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Alkemade</dc:creator>
  <cp:lastModifiedBy>Paul Alkemade</cp:lastModifiedBy>
  <cp:revision>11</cp:revision>
  <dcterms:created xsi:type="dcterms:W3CDTF">2019-09-30T23:40:34Z</dcterms:created>
  <dcterms:modified xsi:type="dcterms:W3CDTF">2019-10-01T02:04:39Z</dcterms:modified>
</cp:coreProperties>
</file>