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CDA6-02E2-064C-AEC4-46064B2DDC4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5E5D-BCA9-7F42-90F7-EE65AFF5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/>
              <a:t>Định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lý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giới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trung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tâm</a:t>
            </a:r>
            <a:r>
              <a:rPr lang="en-US" sz="4000" b="1" dirty="0" smtClean="0"/>
              <a:t> (Central limit theorem)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39" y="1608626"/>
            <a:ext cx="8665029" cy="2599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5" y="4164893"/>
            <a:ext cx="8665029" cy="25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Normal (Gaussian) &amp; standardized normal 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𝑦</m:t>
                      </m:r>
                      <m:r>
                        <a:rPr lang="vi-VN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vi-V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vi-VN" b="0" i="1" smtClean="0">
                              <a:latin typeface="Cambria Math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vi-V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ℯ</m:t>
                          </m:r>
                        </m:e>
                        <m:sup>
                          <m:r>
                            <a:rPr lang="vi-VN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vi-V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𝓍</m:t>
                                  </m:r>
                                  <m:r>
                                    <a:rPr lang="vi-V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vi-V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r>
                                    <a:rPr lang="vi-V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vi-V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𝑦</m:t>
                      </m:r>
                      <m:r>
                        <a:rPr lang="vi-VN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vi-V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vi-VN" b="0" i="1" smtClean="0">
                              <a:latin typeface="Cambria Math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vi-V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ℯ</m:t>
                          </m:r>
                        </m:e>
                        <m:sup>
                          <m:r>
                            <a:rPr lang="vi-VN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vi-V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𝓍</m:t>
                                  </m:r>
                                  <m:r>
                                    <a:rPr lang="vi-V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0584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Arial</vt:lpstr>
      <vt:lpstr>Office Theme</vt:lpstr>
      <vt:lpstr>Định lý giới hạn trung tâm (Central limit theorem)</vt:lpstr>
      <vt:lpstr>Normal (Gaussian) &amp; standardized normal distributions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 Khanh Lam</dc:creator>
  <cp:lastModifiedBy>Phung Khanh Lam</cp:lastModifiedBy>
  <cp:revision>5</cp:revision>
  <dcterms:created xsi:type="dcterms:W3CDTF">2017-11-18T22:23:05Z</dcterms:created>
  <dcterms:modified xsi:type="dcterms:W3CDTF">2017-11-19T01:22:19Z</dcterms:modified>
</cp:coreProperties>
</file>