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acifico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Nfcs3sDKQkBSC3QcWzMMdAW3w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cifico-regular.fntdata"/><Relationship Id="rId14" Type="http://schemas.openxmlformats.org/officeDocument/2006/relationships/font" Target="fonts/Roboto-bold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7e1b4f41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7e1b4f41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7e1b4f411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7e1b4f41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67e1b4f411_0_217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g367e1b4f411_0_2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67e1b4f411_0_2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67e1b4f411_0_2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67e1b4f411_0_2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67e1b4f411_0_2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67e1b4f411_0_217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67e1b4f411_0_21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67e1b4f411_0_2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67e1b4f411_0_277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g367e1b4f411_0_27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67e1b4f411_0_27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67e1b4f411_0_27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67e1b4f411_0_27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67e1b4f411_0_2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367e1b4f411_0_277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367e1b4f411_0_277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367e1b4f411_0_27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7e1b4f411_0_28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e1b4f411_0_2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g367e1b4f411_0_28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367e1b4f411_0_2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367e1b4f411_0_2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67e1b4f411_0_2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67e1b4f411_0_227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g367e1b4f411_0_2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67e1b4f411_0_2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67e1b4f411_0_2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67e1b4f411_0_2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67e1b4f411_0_2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367e1b4f411_0_22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367e1b4f411_0_22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367e1b4f411_0_23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g367e1b4f411_0_23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67e1b4f411_0_23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67e1b4f411_0_23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67e1b4f411_0_23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67e1b4f411_0_23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367e1b4f411_0_23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g367e1b4f411_0_23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g367e1b4f411_0_2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7e1b4f411_0_24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367e1b4f411_0_246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367e1b4f411_0_246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367e1b4f411_0_24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7e1b4f411_0_25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g367e1b4f411_0_25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67e1b4f411_0_25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g367e1b4f411_0_254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g367e1b4f411_0_25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367e1b4f411_0_25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g367e1b4f411_0_25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367e1b4f411_0_25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367e1b4f411_0_25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367e1b4f411_0_25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367e1b4f411_0_2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367e1b4f411_0_25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367e1b4f411_0_25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7e1b4f411_0_267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367e1b4f411_0_26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367e1b4f411_0_267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g367e1b4f411_0_267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g367e1b4f411_0_26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367e1b4f411_0_26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7e1b4f411_0_274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g367e1b4f411_0_27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7e1b4f411_0_2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367e1b4f411_0_2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67e1b4f411_0_2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Skills – Year 1 Reflection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200">
                <a:solidFill>
                  <a:srgbClr val="888888"/>
                </a:solidFill>
              </a:rPr>
              <a:t>Peter Kapsiar | </a:t>
            </a:r>
            <a:r>
              <a:rPr lang="en-US" sz="2200">
                <a:solidFill>
                  <a:srgbClr val="888888"/>
                </a:solidFill>
              </a:rPr>
              <a:t>Professional</a:t>
            </a:r>
            <a:r>
              <a:rPr lang="en-US" sz="2200">
                <a:solidFill>
                  <a:srgbClr val="888888"/>
                </a:solidFill>
              </a:rPr>
              <a:t> skills 2 | IT 2024–2025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&amp; Time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1700" y="1639826"/>
            <a:ext cx="85206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I’ll cover: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highlights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What improved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Noteworthy projects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Final remarks / questions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take around 12 minutes.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7e1b4f411_4_0"/>
          <p:cNvSpPr txBox="1"/>
          <p:nvPr>
            <p:ph type="title"/>
          </p:nvPr>
        </p:nvSpPr>
        <p:spPr>
          <a:xfrm>
            <a:off x="490250" y="1923600"/>
            <a:ext cx="5618700" cy="30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</a:t>
            </a:r>
            <a:r>
              <a:rPr lang="en-US"/>
              <a:t>showcase</a:t>
            </a:r>
            <a:endParaRPr sz="2100"/>
          </a:p>
        </p:txBody>
      </p:sp>
      <p:sp>
        <p:nvSpPr>
          <p:cNvPr id="104" name="Google Shape;104;g367e1b4f411_4_0"/>
          <p:cNvSpPr txBox="1"/>
          <p:nvPr/>
        </p:nvSpPr>
        <p:spPr>
          <a:xfrm>
            <a:off x="2010350" y="3901575"/>
            <a:ext cx="25785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kapsiar.sk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3023842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Discussion / Questions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7e1b4f411_4_6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cifico"/>
                <a:ea typeface="Pacifico"/>
                <a:cs typeface="Pacifico"/>
                <a:sym typeface="Pacifico"/>
              </a:rPr>
              <a:t>Fin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5" name="Google Shape;115;g367e1b4f411_4_6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Thank</a:t>
            </a:r>
            <a:r>
              <a:rPr lang="en-US"/>
              <a:t> you for your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