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95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22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9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5C85-4635-4087-A467-B16AE2CF0B1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A69839-25A2-4BBC-9E9E-8FB4162D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Localization and mapping with autonomous robot, based on LIDAR sensor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SCIENTIFIC ADVISOR: Prof. dr. </a:t>
            </a:r>
            <a:r>
              <a:rPr lang="en-US" sz="1200" dirty="0" err="1"/>
              <a:t>Ing</a:t>
            </a:r>
            <a:r>
              <a:rPr lang="en-US" sz="1200" dirty="0"/>
              <a:t>. Remus </a:t>
            </a:r>
            <a:r>
              <a:rPr lang="en-US" sz="1200" dirty="0" smtClean="0"/>
              <a:t>BRAD </a:t>
            </a:r>
          </a:p>
          <a:p>
            <a:endParaRPr lang="en-US" sz="1050" dirty="0"/>
          </a:p>
          <a:p>
            <a:pPr algn="ctr"/>
            <a:r>
              <a:rPr lang="en-US" sz="1100" dirty="0"/>
              <a:t>GRADUATE: </a:t>
            </a:r>
          </a:p>
          <a:p>
            <a:pPr algn="ctr"/>
            <a:r>
              <a:rPr lang="en-US" sz="1100" dirty="0"/>
              <a:t>Carmen POPA </a:t>
            </a:r>
          </a:p>
          <a:p>
            <a:pPr algn="ctr"/>
            <a:r>
              <a:rPr lang="en-US" sz="1100" dirty="0"/>
              <a:t>Embedded Systems 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1635368" y="351582"/>
            <a:ext cx="9869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“LUCIAN BLAGA” UNIVERSITY OF SIBIU </a:t>
            </a:r>
            <a:endParaRPr lang="en-US" sz="16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ENGINEERING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FACULTY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 OF COMPUTER SCIENCE, ELECTRICAL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ELECTRONICS ENGINEERING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221176" y="6488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7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of LIDAR sensor and techniques.</a:t>
            </a:r>
          </a:p>
          <a:p>
            <a:r>
              <a:rPr lang="en-US" dirty="0" smtClean="0"/>
              <a:t>Creation of an unknown environment map, 2D and 3D format, based on LIDAR sensor.</a:t>
            </a:r>
          </a:p>
          <a:p>
            <a:r>
              <a:rPr lang="en-US" dirty="0" smtClean="0"/>
              <a:t>Localization of the robot inside the map, based on its coordinates.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and localization</a:t>
            </a:r>
          </a:p>
          <a:p>
            <a:pPr lvl="1"/>
            <a:r>
              <a:rPr lang="en-US" dirty="0" smtClean="0"/>
              <a:t>Lidar technology</a:t>
            </a:r>
          </a:p>
          <a:p>
            <a:r>
              <a:rPr lang="en-US" dirty="0" smtClean="0"/>
              <a:t>Science accomplishment using </a:t>
            </a:r>
            <a:r>
              <a:rPr lang="en-US" dirty="0" err="1" smtClean="0"/>
              <a:t>lidar</a:t>
            </a:r>
            <a:r>
              <a:rPr lang="en-US" dirty="0" smtClean="0"/>
              <a:t> sensor</a:t>
            </a:r>
          </a:p>
          <a:p>
            <a:r>
              <a:rPr lang="en-US" dirty="0" smtClean="0"/>
              <a:t>Application: hardware and software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Mapping:</a:t>
            </a:r>
          </a:p>
          <a:p>
            <a:pPr lvl="1"/>
            <a:r>
              <a:rPr lang="en-US" dirty="0" smtClean="0"/>
              <a:t>Ability of the robot to create a new map inside an unknown environment. </a:t>
            </a:r>
          </a:p>
          <a:p>
            <a:r>
              <a:rPr lang="en-US" dirty="0" smtClean="0"/>
              <a:t>Localization:</a:t>
            </a:r>
          </a:p>
          <a:p>
            <a:pPr lvl="1"/>
            <a:r>
              <a:rPr lang="en-US" dirty="0" smtClean="0"/>
              <a:t>Ability of the robot to determine its own position inside the map. </a:t>
            </a:r>
          </a:p>
          <a:p>
            <a:r>
              <a:rPr lang="en-US" dirty="0" smtClean="0"/>
              <a:t>SLAM</a:t>
            </a:r>
          </a:p>
          <a:p>
            <a:pPr lvl="1"/>
            <a:r>
              <a:rPr lang="en-US" dirty="0" smtClean="0"/>
              <a:t>Ability of the robot to create the map and also localize itself into the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6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Lidar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LIDAR (Light Detection and Ranging) uses light technology to detect the distance to an object. </a:t>
            </a:r>
          </a:p>
          <a:p>
            <a:r>
              <a:rPr lang="en-US" dirty="0" smtClean="0"/>
              <a:t>The basic principle is based on laser light and measurement of the reflection of it.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209" y="3288323"/>
            <a:ext cx="4609068" cy="32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2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ACCOMPLISHMENTS USING LIDAR SENSOR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LIDAR sensor and servo-motor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1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ACCOMPLISHMENTS USING LIDAR SENSOR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Combination of low-cost LIDAR sensor and vision sensor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891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214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Localization and mapping with autonomous robot, based on LIDAR sensor  </vt:lpstr>
      <vt:lpstr>Project purpose</vt:lpstr>
      <vt:lpstr>CONTENT</vt:lpstr>
      <vt:lpstr>Mapping and localization</vt:lpstr>
      <vt:lpstr>Lidar technology</vt:lpstr>
      <vt:lpstr>SCIENCE ACCOMPLISHMENTS USING LIDAR SENSOR </vt:lpstr>
      <vt:lpstr>SCIENCE ACCOMPLISHMENTS USING LIDAR SENSOR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 and mapping with autonomous robot, based on LIDAR sensor  </dc:title>
  <dc:creator>Alin</dc:creator>
  <cp:lastModifiedBy>Alin</cp:lastModifiedBy>
  <cp:revision>12</cp:revision>
  <dcterms:created xsi:type="dcterms:W3CDTF">2020-07-06T18:16:20Z</dcterms:created>
  <dcterms:modified xsi:type="dcterms:W3CDTF">2020-07-06T19:06:26Z</dcterms:modified>
</cp:coreProperties>
</file>