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quickStyle3.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diagrams/colors2.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61" r:id="rId4"/>
    <p:sldId id="262" r:id="rId5"/>
    <p:sldId id="258" r:id="rId6"/>
    <p:sldId id="260" r:id="rId7"/>
    <p:sldId id="259"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00009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2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C6E12C-36B1-4A0D-B86D-E94803454D4C}"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8DC8F347-DE00-453F-B976-AE5AE3487612}">
      <dgm:prSet phldrT="[Text]"/>
      <dgm:spPr>
        <a:solidFill>
          <a:schemeClr val="tx1">
            <a:lumMod val="95000"/>
            <a:lumOff val="5000"/>
          </a:schemeClr>
        </a:solidFill>
      </dgm:spPr>
      <dgm:t>
        <a:bodyPr/>
        <a:lstStyle/>
        <a:p>
          <a:r>
            <a:rPr lang="en-US" dirty="0" smtClean="0">
              <a:solidFill>
                <a:schemeClr val="bg1"/>
              </a:solidFill>
              <a:latin typeface="Times New Roman" pitchFamily="18" charset="0"/>
              <a:cs typeface="Times New Roman" pitchFamily="18" charset="0"/>
            </a:rPr>
            <a:t>Urban</a:t>
          </a:r>
        </a:p>
        <a:p>
          <a:r>
            <a:rPr lang="en-US" dirty="0" smtClean="0">
              <a:solidFill>
                <a:schemeClr val="bg1"/>
              </a:solidFill>
              <a:latin typeface="Times New Roman" pitchFamily="18" charset="0"/>
              <a:cs typeface="Times New Roman" pitchFamily="18" charset="0"/>
            </a:rPr>
            <a:t>444 million</a:t>
          </a:r>
          <a:endParaRPr lang="en-US" dirty="0">
            <a:solidFill>
              <a:schemeClr val="bg1"/>
            </a:solidFill>
            <a:latin typeface="Times New Roman" pitchFamily="18" charset="0"/>
            <a:cs typeface="Times New Roman" pitchFamily="18" charset="0"/>
          </a:endParaRPr>
        </a:p>
      </dgm:t>
    </dgm:pt>
    <dgm:pt modelId="{B343144A-7EF0-4E56-8D3A-79C0312E7920}" type="parTrans" cxnId="{6329B167-C85C-44A0-B37B-D8D218B5113A}">
      <dgm:prSet/>
      <dgm:spPr/>
      <dgm:t>
        <a:bodyPr/>
        <a:lstStyle/>
        <a:p>
          <a:endParaRPr lang="en-US"/>
        </a:p>
      </dgm:t>
    </dgm:pt>
    <dgm:pt modelId="{5080EE54-EB13-4770-B308-06E036071114}" type="sibTrans" cxnId="{6329B167-C85C-44A0-B37B-D8D218B5113A}">
      <dgm:prSet/>
      <dgm:spPr/>
      <dgm:t>
        <a:bodyPr/>
        <a:lstStyle/>
        <a:p>
          <a:endParaRPr lang="en-US"/>
        </a:p>
      </dgm:t>
    </dgm:pt>
    <dgm:pt modelId="{23ECCEAB-A3B6-48DD-9EBF-223949B7283E}">
      <dgm:prSet phldrT="[Text]"/>
      <dgm:spPr/>
      <dgm:t>
        <a:bodyPr/>
        <a:lstStyle/>
        <a:p>
          <a:r>
            <a:rPr lang="en-US" b="1" dirty="0" smtClean="0">
              <a:solidFill>
                <a:srgbClr val="002060"/>
              </a:solidFill>
              <a:latin typeface="Times New Roman" pitchFamily="18" charset="0"/>
              <a:cs typeface="Times New Roman" pitchFamily="18" charset="0"/>
            </a:rPr>
            <a:t>269 million are internet users(60%)</a:t>
          </a:r>
          <a:endParaRPr lang="en-US" b="1" dirty="0">
            <a:solidFill>
              <a:srgbClr val="002060"/>
            </a:solidFill>
            <a:latin typeface="Times New Roman" pitchFamily="18" charset="0"/>
            <a:cs typeface="Times New Roman" pitchFamily="18" charset="0"/>
          </a:endParaRPr>
        </a:p>
      </dgm:t>
    </dgm:pt>
    <dgm:pt modelId="{B2E2913F-FD1C-4CD1-968F-40A957F13432}" type="parTrans" cxnId="{850FE079-7D53-473D-B19D-B5C800AE09E2}">
      <dgm:prSet/>
      <dgm:spPr/>
      <dgm:t>
        <a:bodyPr/>
        <a:lstStyle/>
        <a:p>
          <a:endParaRPr lang="en-US"/>
        </a:p>
      </dgm:t>
    </dgm:pt>
    <dgm:pt modelId="{7A8B012E-5229-4590-8F2C-94F3903B2731}" type="sibTrans" cxnId="{850FE079-7D53-473D-B19D-B5C800AE09E2}">
      <dgm:prSet/>
      <dgm:spPr/>
      <dgm:t>
        <a:bodyPr/>
        <a:lstStyle/>
        <a:p>
          <a:endParaRPr lang="en-US"/>
        </a:p>
      </dgm:t>
    </dgm:pt>
    <dgm:pt modelId="{1910D605-18A9-44E0-B7FB-3EF7B5EB8A5F}">
      <dgm:prSet phldrT="[Text]"/>
      <dgm:spPr/>
      <dgm:t>
        <a:bodyPr/>
        <a:lstStyle/>
        <a:p>
          <a:r>
            <a:rPr lang="en-US" b="1" dirty="0" smtClean="0">
              <a:solidFill>
                <a:srgbClr val="002060"/>
              </a:solidFill>
              <a:latin typeface="Times New Roman" pitchFamily="18" charset="0"/>
              <a:cs typeface="Times New Roman" pitchFamily="18" charset="0"/>
            </a:rPr>
            <a:t>207 million are mobile user(77%) as primary device</a:t>
          </a:r>
          <a:endParaRPr lang="en-US" b="1" dirty="0">
            <a:solidFill>
              <a:srgbClr val="002060"/>
            </a:solidFill>
            <a:latin typeface="Times New Roman" pitchFamily="18" charset="0"/>
            <a:cs typeface="Times New Roman" pitchFamily="18" charset="0"/>
          </a:endParaRPr>
        </a:p>
      </dgm:t>
    </dgm:pt>
    <dgm:pt modelId="{17154772-2A1B-49F0-8E2C-BC89873E5E4E}" type="parTrans" cxnId="{BA8BD37E-CD4B-4761-822E-A983ED2146FA}">
      <dgm:prSet/>
      <dgm:spPr/>
      <dgm:t>
        <a:bodyPr/>
        <a:lstStyle/>
        <a:p>
          <a:endParaRPr lang="en-US"/>
        </a:p>
      </dgm:t>
    </dgm:pt>
    <dgm:pt modelId="{2224F39E-FAFB-4833-B629-80B478FD8C82}" type="sibTrans" cxnId="{BA8BD37E-CD4B-4761-822E-A983ED2146FA}">
      <dgm:prSet/>
      <dgm:spPr/>
      <dgm:t>
        <a:bodyPr/>
        <a:lstStyle/>
        <a:p>
          <a:endParaRPr lang="en-US"/>
        </a:p>
      </dgm:t>
    </dgm:pt>
    <dgm:pt modelId="{FDE50CC6-982A-4AD5-9D5A-BEA26D1644FB}">
      <dgm:prSet phldrT="[Text]"/>
      <dgm:spPr>
        <a:solidFill>
          <a:schemeClr val="tx1">
            <a:lumMod val="95000"/>
            <a:lumOff val="5000"/>
          </a:schemeClr>
        </a:solidFill>
      </dgm:spPr>
      <dgm:t>
        <a:bodyPr/>
        <a:lstStyle/>
        <a:p>
          <a:r>
            <a:rPr lang="en-US" dirty="0" smtClean="0">
              <a:solidFill>
                <a:schemeClr val="bg1"/>
              </a:solidFill>
              <a:latin typeface="Times New Roman" pitchFamily="18" charset="0"/>
              <a:cs typeface="Times New Roman" pitchFamily="18" charset="0"/>
            </a:rPr>
            <a:t>Rural</a:t>
          </a:r>
        </a:p>
        <a:p>
          <a:r>
            <a:rPr lang="en-US" dirty="0" smtClean="0">
              <a:solidFill>
                <a:schemeClr val="bg1"/>
              </a:solidFill>
              <a:latin typeface="Times New Roman" pitchFamily="18" charset="0"/>
              <a:cs typeface="Times New Roman" pitchFamily="18" charset="0"/>
            </a:rPr>
            <a:t>906 million</a:t>
          </a:r>
          <a:endParaRPr lang="en-US" dirty="0">
            <a:solidFill>
              <a:schemeClr val="bg1"/>
            </a:solidFill>
            <a:latin typeface="Times New Roman" pitchFamily="18" charset="0"/>
            <a:cs typeface="Times New Roman" pitchFamily="18" charset="0"/>
          </a:endParaRPr>
        </a:p>
      </dgm:t>
    </dgm:pt>
    <dgm:pt modelId="{7AA19A5D-27A2-40B4-9BAB-0FBE5A88CBA9}" type="parTrans" cxnId="{BC0CFB6D-817A-41BE-AAD3-7D37942DB6BE}">
      <dgm:prSet/>
      <dgm:spPr/>
      <dgm:t>
        <a:bodyPr/>
        <a:lstStyle/>
        <a:p>
          <a:endParaRPr lang="en-US"/>
        </a:p>
      </dgm:t>
    </dgm:pt>
    <dgm:pt modelId="{AC7D48B4-D925-44C2-9002-024CCC28DBB3}" type="sibTrans" cxnId="{BC0CFB6D-817A-41BE-AAD3-7D37942DB6BE}">
      <dgm:prSet/>
      <dgm:spPr/>
      <dgm:t>
        <a:bodyPr/>
        <a:lstStyle/>
        <a:p>
          <a:endParaRPr lang="en-US"/>
        </a:p>
      </dgm:t>
    </dgm:pt>
    <dgm:pt modelId="{900957C4-2CCC-44F3-8BD5-2ED83CDE708D}">
      <dgm:prSet phldrT="[Text]"/>
      <dgm:spPr/>
      <dgm:t>
        <a:bodyPr/>
        <a:lstStyle/>
        <a:p>
          <a:r>
            <a:rPr lang="en-US" b="1" dirty="0" smtClean="0">
              <a:solidFill>
                <a:srgbClr val="002060"/>
              </a:solidFill>
              <a:latin typeface="Times New Roman" pitchFamily="18" charset="0"/>
              <a:cs typeface="Times New Roman" pitchFamily="18" charset="0"/>
            </a:rPr>
            <a:t>163 million are internet users(17%)</a:t>
          </a:r>
          <a:endParaRPr lang="en-US" b="1" dirty="0">
            <a:solidFill>
              <a:srgbClr val="002060"/>
            </a:solidFill>
            <a:latin typeface="Times New Roman" pitchFamily="18" charset="0"/>
            <a:cs typeface="Times New Roman" pitchFamily="18" charset="0"/>
          </a:endParaRPr>
        </a:p>
      </dgm:t>
    </dgm:pt>
    <dgm:pt modelId="{64F1A56F-C6E8-4A4E-9595-0A22E2B83E6A}" type="parTrans" cxnId="{EB45B1D5-AEA3-4F7F-B243-8B770131D142}">
      <dgm:prSet/>
      <dgm:spPr/>
      <dgm:t>
        <a:bodyPr/>
        <a:lstStyle/>
        <a:p>
          <a:endParaRPr lang="en-US"/>
        </a:p>
      </dgm:t>
    </dgm:pt>
    <dgm:pt modelId="{58BA63F5-29DA-4349-B4DD-5F8917A5C044}" type="sibTrans" cxnId="{EB45B1D5-AEA3-4F7F-B243-8B770131D142}">
      <dgm:prSet/>
      <dgm:spPr/>
      <dgm:t>
        <a:bodyPr/>
        <a:lstStyle/>
        <a:p>
          <a:endParaRPr lang="en-US"/>
        </a:p>
      </dgm:t>
    </dgm:pt>
    <dgm:pt modelId="{0580EF55-2A92-4783-8826-C70A62BD7BFA}">
      <dgm:prSet phldrT="[Text]"/>
      <dgm:spPr/>
      <dgm:t>
        <a:bodyPr/>
        <a:lstStyle/>
        <a:p>
          <a:r>
            <a:rPr lang="en-US" b="1" dirty="0" smtClean="0">
              <a:solidFill>
                <a:srgbClr val="002060"/>
              </a:solidFill>
              <a:latin typeface="Times New Roman" pitchFamily="18" charset="0"/>
              <a:cs typeface="Times New Roman" pitchFamily="18" charset="0"/>
            </a:rPr>
            <a:t>150 million are mobile user(92%) as primary device</a:t>
          </a:r>
          <a:endParaRPr lang="en-US" b="1" dirty="0">
            <a:solidFill>
              <a:srgbClr val="002060"/>
            </a:solidFill>
            <a:latin typeface="Times New Roman" pitchFamily="18" charset="0"/>
            <a:cs typeface="Times New Roman" pitchFamily="18" charset="0"/>
          </a:endParaRPr>
        </a:p>
      </dgm:t>
    </dgm:pt>
    <dgm:pt modelId="{05E7875D-99C1-473B-8483-2F6B5D1A1749}" type="parTrans" cxnId="{203A6B05-E2B4-433B-9EC0-51E1B91E9E98}">
      <dgm:prSet/>
      <dgm:spPr/>
      <dgm:t>
        <a:bodyPr/>
        <a:lstStyle/>
        <a:p>
          <a:endParaRPr lang="en-US"/>
        </a:p>
      </dgm:t>
    </dgm:pt>
    <dgm:pt modelId="{059DAF9B-4609-4381-88FB-6785C76DAF15}" type="sibTrans" cxnId="{203A6B05-E2B4-433B-9EC0-51E1B91E9E98}">
      <dgm:prSet/>
      <dgm:spPr/>
      <dgm:t>
        <a:bodyPr/>
        <a:lstStyle/>
        <a:p>
          <a:endParaRPr lang="en-US"/>
        </a:p>
      </dgm:t>
    </dgm:pt>
    <dgm:pt modelId="{0BE9AB69-4DF8-4E59-AA8E-4BDC1AB68D88}" type="pres">
      <dgm:prSet presAssocID="{36C6E12C-36B1-4A0D-B86D-E94803454D4C}" presName="Name0" presStyleCnt="0">
        <dgm:presLayoutVars>
          <dgm:dir/>
          <dgm:animLvl val="lvl"/>
          <dgm:resizeHandles/>
        </dgm:presLayoutVars>
      </dgm:prSet>
      <dgm:spPr/>
      <dgm:t>
        <a:bodyPr/>
        <a:lstStyle/>
        <a:p>
          <a:endParaRPr lang="en-US"/>
        </a:p>
      </dgm:t>
    </dgm:pt>
    <dgm:pt modelId="{AF3D3D8C-631F-416B-8039-9128D1184781}" type="pres">
      <dgm:prSet presAssocID="{8DC8F347-DE00-453F-B976-AE5AE3487612}" presName="linNode" presStyleCnt="0"/>
      <dgm:spPr/>
    </dgm:pt>
    <dgm:pt modelId="{D138E23C-BAE6-4A14-90DD-00FF6034AC13}" type="pres">
      <dgm:prSet presAssocID="{8DC8F347-DE00-453F-B976-AE5AE3487612}" presName="parentShp" presStyleLbl="node1" presStyleIdx="0" presStyleCnt="2">
        <dgm:presLayoutVars>
          <dgm:bulletEnabled val="1"/>
        </dgm:presLayoutVars>
      </dgm:prSet>
      <dgm:spPr/>
      <dgm:t>
        <a:bodyPr/>
        <a:lstStyle/>
        <a:p>
          <a:endParaRPr lang="en-US"/>
        </a:p>
      </dgm:t>
    </dgm:pt>
    <dgm:pt modelId="{CCF9DE97-56F6-4A88-A4B6-CDA085DCB9D2}" type="pres">
      <dgm:prSet presAssocID="{8DC8F347-DE00-453F-B976-AE5AE3487612}" presName="childShp" presStyleLbl="bgAccFollowNode1" presStyleIdx="0" presStyleCnt="2">
        <dgm:presLayoutVars>
          <dgm:bulletEnabled val="1"/>
        </dgm:presLayoutVars>
      </dgm:prSet>
      <dgm:spPr/>
      <dgm:t>
        <a:bodyPr/>
        <a:lstStyle/>
        <a:p>
          <a:endParaRPr lang="en-US"/>
        </a:p>
      </dgm:t>
    </dgm:pt>
    <dgm:pt modelId="{361769E5-F32B-4FD8-AC81-9BCDF9F6A350}" type="pres">
      <dgm:prSet presAssocID="{5080EE54-EB13-4770-B308-06E036071114}" presName="spacing" presStyleCnt="0"/>
      <dgm:spPr/>
    </dgm:pt>
    <dgm:pt modelId="{035C7668-09FA-47F4-AAED-4B805869055C}" type="pres">
      <dgm:prSet presAssocID="{FDE50CC6-982A-4AD5-9D5A-BEA26D1644FB}" presName="linNode" presStyleCnt="0"/>
      <dgm:spPr/>
    </dgm:pt>
    <dgm:pt modelId="{F24D9A5B-FEBF-4246-A024-FBDC2CDBF751}" type="pres">
      <dgm:prSet presAssocID="{FDE50CC6-982A-4AD5-9D5A-BEA26D1644FB}" presName="parentShp" presStyleLbl="node1" presStyleIdx="1" presStyleCnt="2">
        <dgm:presLayoutVars>
          <dgm:bulletEnabled val="1"/>
        </dgm:presLayoutVars>
      </dgm:prSet>
      <dgm:spPr/>
      <dgm:t>
        <a:bodyPr/>
        <a:lstStyle/>
        <a:p>
          <a:endParaRPr lang="en-US"/>
        </a:p>
      </dgm:t>
    </dgm:pt>
    <dgm:pt modelId="{9CE7D84E-AF59-4509-821A-27034B9FDDF3}" type="pres">
      <dgm:prSet presAssocID="{FDE50CC6-982A-4AD5-9D5A-BEA26D1644FB}" presName="childShp" presStyleLbl="bgAccFollowNode1" presStyleIdx="1" presStyleCnt="2">
        <dgm:presLayoutVars>
          <dgm:bulletEnabled val="1"/>
        </dgm:presLayoutVars>
      </dgm:prSet>
      <dgm:spPr/>
      <dgm:t>
        <a:bodyPr/>
        <a:lstStyle/>
        <a:p>
          <a:endParaRPr lang="en-US"/>
        </a:p>
      </dgm:t>
    </dgm:pt>
  </dgm:ptLst>
  <dgm:cxnLst>
    <dgm:cxn modelId="{FCB7DD6D-5454-4A3D-A149-D53F6C9C7E32}" type="presOf" srcId="{1910D605-18A9-44E0-B7FB-3EF7B5EB8A5F}" destId="{CCF9DE97-56F6-4A88-A4B6-CDA085DCB9D2}" srcOrd="0" destOrd="1" presId="urn:microsoft.com/office/officeart/2005/8/layout/vList6"/>
    <dgm:cxn modelId="{A6A81893-939E-4CFE-83F0-527B1F4B9274}" type="presOf" srcId="{36C6E12C-36B1-4A0D-B86D-E94803454D4C}" destId="{0BE9AB69-4DF8-4E59-AA8E-4BDC1AB68D88}" srcOrd="0" destOrd="0" presId="urn:microsoft.com/office/officeart/2005/8/layout/vList6"/>
    <dgm:cxn modelId="{15593488-03AE-4E01-B6D8-1D912ED12C49}" type="presOf" srcId="{900957C4-2CCC-44F3-8BD5-2ED83CDE708D}" destId="{9CE7D84E-AF59-4509-821A-27034B9FDDF3}" srcOrd="0" destOrd="0" presId="urn:microsoft.com/office/officeart/2005/8/layout/vList6"/>
    <dgm:cxn modelId="{EB45B1D5-AEA3-4F7F-B243-8B770131D142}" srcId="{FDE50CC6-982A-4AD5-9D5A-BEA26D1644FB}" destId="{900957C4-2CCC-44F3-8BD5-2ED83CDE708D}" srcOrd="0" destOrd="0" parTransId="{64F1A56F-C6E8-4A4E-9595-0A22E2B83E6A}" sibTransId="{58BA63F5-29DA-4349-B4DD-5F8917A5C044}"/>
    <dgm:cxn modelId="{D88F1E41-6BCF-4CB6-9D10-138F1C199CB7}" type="presOf" srcId="{0580EF55-2A92-4783-8826-C70A62BD7BFA}" destId="{9CE7D84E-AF59-4509-821A-27034B9FDDF3}" srcOrd="0" destOrd="1" presId="urn:microsoft.com/office/officeart/2005/8/layout/vList6"/>
    <dgm:cxn modelId="{E5A0A089-BA05-45C7-A912-641F0D930136}" type="presOf" srcId="{FDE50CC6-982A-4AD5-9D5A-BEA26D1644FB}" destId="{F24D9A5B-FEBF-4246-A024-FBDC2CDBF751}" srcOrd="0" destOrd="0" presId="urn:microsoft.com/office/officeart/2005/8/layout/vList6"/>
    <dgm:cxn modelId="{203A6B05-E2B4-433B-9EC0-51E1B91E9E98}" srcId="{FDE50CC6-982A-4AD5-9D5A-BEA26D1644FB}" destId="{0580EF55-2A92-4783-8826-C70A62BD7BFA}" srcOrd="1" destOrd="0" parTransId="{05E7875D-99C1-473B-8483-2F6B5D1A1749}" sibTransId="{059DAF9B-4609-4381-88FB-6785C76DAF15}"/>
    <dgm:cxn modelId="{F5D47581-14C0-48C4-9D7D-9B281F20D343}" type="presOf" srcId="{8DC8F347-DE00-453F-B976-AE5AE3487612}" destId="{D138E23C-BAE6-4A14-90DD-00FF6034AC13}" srcOrd="0" destOrd="0" presId="urn:microsoft.com/office/officeart/2005/8/layout/vList6"/>
    <dgm:cxn modelId="{850FE079-7D53-473D-B19D-B5C800AE09E2}" srcId="{8DC8F347-DE00-453F-B976-AE5AE3487612}" destId="{23ECCEAB-A3B6-48DD-9EBF-223949B7283E}" srcOrd="0" destOrd="0" parTransId="{B2E2913F-FD1C-4CD1-968F-40A957F13432}" sibTransId="{7A8B012E-5229-4590-8F2C-94F3903B2731}"/>
    <dgm:cxn modelId="{AD032452-EECF-470A-A1DC-895ADA819D22}" type="presOf" srcId="{23ECCEAB-A3B6-48DD-9EBF-223949B7283E}" destId="{CCF9DE97-56F6-4A88-A4B6-CDA085DCB9D2}" srcOrd="0" destOrd="0" presId="urn:microsoft.com/office/officeart/2005/8/layout/vList6"/>
    <dgm:cxn modelId="{BA8BD37E-CD4B-4761-822E-A983ED2146FA}" srcId="{8DC8F347-DE00-453F-B976-AE5AE3487612}" destId="{1910D605-18A9-44E0-B7FB-3EF7B5EB8A5F}" srcOrd="1" destOrd="0" parTransId="{17154772-2A1B-49F0-8E2C-BC89873E5E4E}" sibTransId="{2224F39E-FAFB-4833-B629-80B478FD8C82}"/>
    <dgm:cxn modelId="{6329B167-C85C-44A0-B37B-D8D218B5113A}" srcId="{36C6E12C-36B1-4A0D-B86D-E94803454D4C}" destId="{8DC8F347-DE00-453F-B976-AE5AE3487612}" srcOrd="0" destOrd="0" parTransId="{B343144A-7EF0-4E56-8D3A-79C0312E7920}" sibTransId="{5080EE54-EB13-4770-B308-06E036071114}"/>
    <dgm:cxn modelId="{BC0CFB6D-817A-41BE-AAD3-7D37942DB6BE}" srcId="{36C6E12C-36B1-4A0D-B86D-E94803454D4C}" destId="{FDE50CC6-982A-4AD5-9D5A-BEA26D1644FB}" srcOrd="1" destOrd="0" parTransId="{7AA19A5D-27A2-40B4-9BAB-0FBE5A88CBA9}" sibTransId="{AC7D48B4-D925-44C2-9002-024CCC28DBB3}"/>
    <dgm:cxn modelId="{6ADD965A-8B22-44D4-8AEE-4AA4C25C3A18}" type="presParOf" srcId="{0BE9AB69-4DF8-4E59-AA8E-4BDC1AB68D88}" destId="{AF3D3D8C-631F-416B-8039-9128D1184781}" srcOrd="0" destOrd="0" presId="urn:microsoft.com/office/officeart/2005/8/layout/vList6"/>
    <dgm:cxn modelId="{F3209BA0-67BC-4433-BC74-FF6C6AE3ED2F}" type="presParOf" srcId="{AF3D3D8C-631F-416B-8039-9128D1184781}" destId="{D138E23C-BAE6-4A14-90DD-00FF6034AC13}" srcOrd="0" destOrd="0" presId="urn:microsoft.com/office/officeart/2005/8/layout/vList6"/>
    <dgm:cxn modelId="{15A3B4C0-5408-437A-A7A2-FF1961F775FE}" type="presParOf" srcId="{AF3D3D8C-631F-416B-8039-9128D1184781}" destId="{CCF9DE97-56F6-4A88-A4B6-CDA085DCB9D2}" srcOrd="1" destOrd="0" presId="urn:microsoft.com/office/officeart/2005/8/layout/vList6"/>
    <dgm:cxn modelId="{26B5C3CE-D32D-4F23-AE8E-C5F923985EF8}" type="presParOf" srcId="{0BE9AB69-4DF8-4E59-AA8E-4BDC1AB68D88}" destId="{361769E5-F32B-4FD8-AC81-9BCDF9F6A350}" srcOrd="1" destOrd="0" presId="urn:microsoft.com/office/officeart/2005/8/layout/vList6"/>
    <dgm:cxn modelId="{E65C3A4E-5236-43D0-A6CE-E63199E625D8}" type="presParOf" srcId="{0BE9AB69-4DF8-4E59-AA8E-4BDC1AB68D88}" destId="{035C7668-09FA-47F4-AAED-4B805869055C}" srcOrd="2" destOrd="0" presId="urn:microsoft.com/office/officeart/2005/8/layout/vList6"/>
    <dgm:cxn modelId="{03525293-8ACB-4261-88D0-D26959B734DB}" type="presParOf" srcId="{035C7668-09FA-47F4-AAED-4B805869055C}" destId="{F24D9A5B-FEBF-4246-A024-FBDC2CDBF751}" srcOrd="0" destOrd="0" presId="urn:microsoft.com/office/officeart/2005/8/layout/vList6"/>
    <dgm:cxn modelId="{C5CE5BE3-5198-43BB-AECB-6B7EB8791697}" type="presParOf" srcId="{035C7668-09FA-47F4-AAED-4B805869055C}" destId="{9CE7D84E-AF59-4509-821A-27034B9FDDF3}" srcOrd="1" destOrd="0" presId="urn:microsoft.com/office/officeart/2005/8/layout/vList6"/>
  </dgm:cxnLst>
  <dgm:bg/>
  <dgm:whole/>
</dgm:dataModel>
</file>

<file path=ppt/diagrams/data2.xml><?xml version="1.0" encoding="utf-8"?>
<dgm:dataModel xmlns:dgm="http://schemas.openxmlformats.org/drawingml/2006/diagram" xmlns:a="http://schemas.openxmlformats.org/drawingml/2006/main">
  <dgm:ptLst>
    <dgm:pt modelId="{491C6047-8264-4060-86B9-916452F7E5DE}" type="doc">
      <dgm:prSet loTypeId="urn:microsoft.com/office/officeart/2005/8/layout/radial5" loCatId="relationship" qsTypeId="urn:microsoft.com/office/officeart/2005/8/quickstyle/3d1" qsCatId="3D" csTypeId="urn:microsoft.com/office/officeart/2005/8/colors/accent1_2" csCatId="accent1" phldr="1"/>
      <dgm:spPr/>
      <dgm:t>
        <a:bodyPr/>
        <a:lstStyle/>
        <a:p>
          <a:endParaRPr lang="en-US"/>
        </a:p>
      </dgm:t>
    </dgm:pt>
    <dgm:pt modelId="{B57A2485-CEB6-411F-9A64-1CD349D0BFDC}">
      <dgm:prSet phldrT="[Text]" custT="1"/>
      <dgm:spPr>
        <a:gradFill rotWithShape="0">
          <a:gsLst>
            <a:gs pos="0">
              <a:srgbClr val="CCCCFF"/>
            </a:gs>
            <a:gs pos="17999">
              <a:srgbClr val="99CCFF"/>
            </a:gs>
            <a:gs pos="36000">
              <a:srgbClr val="9966FF"/>
            </a:gs>
            <a:gs pos="61000">
              <a:srgbClr val="CC99FF"/>
            </a:gs>
            <a:gs pos="82001">
              <a:srgbClr val="99CCFF"/>
            </a:gs>
            <a:gs pos="100000">
              <a:srgbClr val="CCCCFF"/>
            </a:gs>
          </a:gsLst>
          <a:lin ang="5400000" scaled="0"/>
        </a:gradFill>
      </dgm:spPr>
      <dgm:t>
        <a:bodyPr/>
        <a:lstStyle/>
        <a:p>
          <a:r>
            <a:rPr lang="en-US" sz="2800" dirty="0" smtClean="0">
              <a:solidFill>
                <a:srgbClr val="FF0000"/>
              </a:solidFill>
            </a:rPr>
            <a:t>MOBILE COMMERCE</a:t>
          </a:r>
          <a:endParaRPr lang="en-US" sz="1200" dirty="0">
            <a:solidFill>
              <a:srgbClr val="FF0000"/>
            </a:solidFill>
          </a:endParaRPr>
        </a:p>
      </dgm:t>
    </dgm:pt>
    <dgm:pt modelId="{F5F2A531-23EE-4286-9D02-67EE79EFB22B}" type="parTrans" cxnId="{2972A429-DD15-4ED3-83B5-1A324F2C9143}">
      <dgm:prSet/>
      <dgm:spPr/>
      <dgm:t>
        <a:bodyPr/>
        <a:lstStyle/>
        <a:p>
          <a:endParaRPr lang="en-US"/>
        </a:p>
      </dgm:t>
    </dgm:pt>
    <dgm:pt modelId="{D42CD2BC-C235-4CB2-8405-CCD00CED655F}" type="sibTrans" cxnId="{2972A429-DD15-4ED3-83B5-1A324F2C9143}">
      <dgm:prSet/>
      <dgm:spPr/>
      <dgm:t>
        <a:bodyPr/>
        <a:lstStyle/>
        <a:p>
          <a:endParaRPr lang="en-US"/>
        </a:p>
      </dgm:t>
    </dgm:pt>
    <dgm:pt modelId="{D8D19900-7B37-4148-8DBB-303D5061BCD3}">
      <dgm:prSet phldrT="[Text]" custT="1"/>
      <dgm:spPr>
        <a:gradFill rotWithShape="0">
          <a:gsLst>
            <a:gs pos="0">
              <a:srgbClr val="CCCCFF"/>
            </a:gs>
            <a:gs pos="17999">
              <a:srgbClr val="99CCFF"/>
            </a:gs>
            <a:gs pos="36000">
              <a:srgbClr val="9966FF"/>
            </a:gs>
            <a:gs pos="61000">
              <a:srgbClr val="CC99FF"/>
            </a:gs>
            <a:gs pos="82001">
              <a:srgbClr val="99CCFF"/>
            </a:gs>
            <a:gs pos="100000">
              <a:srgbClr val="CCCCFF"/>
            </a:gs>
          </a:gsLst>
          <a:lin ang="5400000" scaled="0"/>
        </a:gradFill>
      </dgm:spPr>
      <dgm:t>
        <a:bodyPr/>
        <a:lstStyle/>
        <a:p>
          <a:pPr algn="ctr"/>
          <a:r>
            <a:rPr lang="en-US" sz="1400" b="1" dirty="0" smtClean="0">
              <a:solidFill>
                <a:srgbClr val="FF0000"/>
              </a:solidFill>
            </a:rPr>
            <a:t>MOBILE ENTERTAINMENT APPS</a:t>
          </a:r>
          <a:endParaRPr lang="en-US" sz="1400" b="1" dirty="0" smtClean="0">
            <a:solidFill>
              <a:schemeClr val="bg1"/>
            </a:solidFill>
          </a:endParaRPr>
        </a:p>
        <a:p>
          <a:pPr algn="l"/>
          <a:r>
            <a:rPr lang="en-US" sz="1200" b="1" dirty="0" smtClean="0">
              <a:solidFill>
                <a:schemeClr val="bg1"/>
              </a:solidFill>
            </a:rPr>
            <a:t>MOBILE NEWS, 				MOBILE TV, </a:t>
          </a:r>
        </a:p>
        <a:p>
          <a:pPr algn="l"/>
          <a:r>
            <a:rPr lang="en-US" sz="1200" b="1" dirty="0" smtClean="0">
              <a:solidFill>
                <a:schemeClr val="bg1"/>
              </a:solidFill>
            </a:rPr>
            <a:t>MOBILE RADIO, 			MOBILE MAPS,</a:t>
          </a:r>
        </a:p>
        <a:p>
          <a:pPr algn="l"/>
          <a:r>
            <a:rPr lang="en-US" sz="1200" b="1" dirty="0" smtClean="0">
              <a:solidFill>
                <a:schemeClr val="bg1"/>
              </a:solidFill>
            </a:rPr>
            <a:t>WEATHER FORECAST, 			TRAFFIC UPDATE, </a:t>
          </a:r>
        </a:p>
        <a:p>
          <a:pPr algn="l"/>
          <a:r>
            <a:rPr lang="en-US" sz="1200" b="1" dirty="0" smtClean="0">
              <a:solidFill>
                <a:schemeClr val="bg1"/>
              </a:solidFill>
            </a:rPr>
            <a:t>GAMES</a:t>
          </a:r>
        </a:p>
        <a:p>
          <a:pPr algn="ctr"/>
          <a:endParaRPr lang="en-US" sz="1100" dirty="0"/>
        </a:p>
      </dgm:t>
    </dgm:pt>
    <dgm:pt modelId="{F1A8F704-F678-4567-8FE8-258582AFC2B3}" type="parTrans" cxnId="{CF43C4A6-24A1-4FF2-8B5C-38514920DBC1}">
      <dgm:prSet/>
      <dgm:spPr/>
      <dgm:t>
        <a:bodyPr/>
        <a:lstStyle/>
        <a:p>
          <a:endParaRPr lang="en-US"/>
        </a:p>
      </dgm:t>
    </dgm:pt>
    <dgm:pt modelId="{071F1A30-06D9-4010-BE89-F756C83C6888}" type="sibTrans" cxnId="{CF43C4A6-24A1-4FF2-8B5C-38514920DBC1}">
      <dgm:prSet/>
      <dgm:spPr/>
      <dgm:t>
        <a:bodyPr/>
        <a:lstStyle/>
        <a:p>
          <a:endParaRPr lang="en-US"/>
        </a:p>
      </dgm:t>
    </dgm:pt>
    <dgm:pt modelId="{B2F5A598-0DF6-40BC-8492-7E88BE2B2FA9}">
      <dgm:prSet phldrT="[Text]" custT="1"/>
      <dgm:spPr>
        <a:gradFill rotWithShape="0">
          <a:gsLst>
            <a:gs pos="0">
              <a:srgbClr val="CCCCFF"/>
            </a:gs>
            <a:gs pos="17999">
              <a:srgbClr val="99CCFF"/>
            </a:gs>
            <a:gs pos="36000">
              <a:srgbClr val="9966FF"/>
            </a:gs>
            <a:gs pos="61000">
              <a:srgbClr val="CC99FF"/>
            </a:gs>
            <a:gs pos="82001">
              <a:srgbClr val="99CCFF"/>
            </a:gs>
            <a:gs pos="100000">
              <a:srgbClr val="CCCCFF"/>
            </a:gs>
          </a:gsLst>
          <a:lin ang="5400000" scaled="0"/>
        </a:gradFill>
      </dgm:spPr>
      <dgm:t>
        <a:bodyPr/>
        <a:lstStyle/>
        <a:p>
          <a:r>
            <a:rPr lang="en-US" sz="1400" b="1" dirty="0" smtClean="0">
              <a:solidFill>
                <a:srgbClr val="FF0000"/>
              </a:solidFill>
            </a:rPr>
            <a:t>MOBILE MARKETING</a:t>
          </a:r>
        </a:p>
        <a:p>
          <a:r>
            <a:rPr lang="en-US" sz="1400" b="1" dirty="0" smtClean="0">
              <a:solidFill>
                <a:schemeClr val="bg1"/>
              </a:solidFill>
            </a:rPr>
            <a:t>MOBILE SHOPPING , MOBILE ADVERTISEMENT, MOBILE TICKETING</a:t>
          </a:r>
          <a:endParaRPr lang="en-US" sz="1400" b="1" dirty="0">
            <a:solidFill>
              <a:schemeClr val="bg1"/>
            </a:solidFill>
          </a:endParaRPr>
        </a:p>
      </dgm:t>
    </dgm:pt>
    <dgm:pt modelId="{AD5A0BD8-A646-4EEB-B5C5-FDE5EF8AB57D}" type="parTrans" cxnId="{0BE2C8B7-2C64-4EB1-83EC-2D8F2B932596}">
      <dgm:prSet/>
      <dgm:spPr/>
      <dgm:t>
        <a:bodyPr/>
        <a:lstStyle/>
        <a:p>
          <a:endParaRPr lang="en-US"/>
        </a:p>
      </dgm:t>
    </dgm:pt>
    <dgm:pt modelId="{E3B847CA-A165-42A0-ADB2-BDE038880C99}" type="sibTrans" cxnId="{0BE2C8B7-2C64-4EB1-83EC-2D8F2B932596}">
      <dgm:prSet/>
      <dgm:spPr/>
      <dgm:t>
        <a:bodyPr/>
        <a:lstStyle/>
        <a:p>
          <a:endParaRPr lang="en-US"/>
        </a:p>
      </dgm:t>
    </dgm:pt>
    <dgm:pt modelId="{2FBB19D8-2788-4E67-BC31-ABA383EC0180}">
      <dgm:prSet phldrT="[Text]"/>
      <dgm:spPr>
        <a:gradFill rotWithShape="0">
          <a:gsLst>
            <a:gs pos="0">
              <a:srgbClr val="CCCCFF"/>
            </a:gs>
            <a:gs pos="17999">
              <a:srgbClr val="99CCFF"/>
            </a:gs>
            <a:gs pos="36000">
              <a:srgbClr val="9966FF"/>
            </a:gs>
            <a:gs pos="61000">
              <a:srgbClr val="CC99FF"/>
            </a:gs>
            <a:gs pos="82001">
              <a:srgbClr val="99CCFF"/>
            </a:gs>
            <a:gs pos="100000">
              <a:srgbClr val="CCCCFF"/>
            </a:gs>
          </a:gsLst>
          <a:lin ang="5400000" scaled="0"/>
        </a:gradFill>
      </dgm:spPr>
      <dgm:t>
        <a:bodyPr/>
        <a:lstStyle/>
        <a:p>
          <a:r>
            <a:rPr lang="en-US" b="1" dirty="0" smtClean="0">
              <a:solidFill>
                <a:srgbClr val="FF0000"/>
              </a:solidFill>
            </a:rPr>
            <a:t>MOBILE COMPUTING</a:t>
          </a:r>
        </a:p>
        <a:p>
          <a:r>
            <a:rPr lang="en-US" b="1" dirty="0" smtClean="0">
              <a:solidFill>
                <a:schemeClr val="bg1"/>
              </a:solidFill>
            </a:rPr>
            <a:t>MOBILE BI, </a:t>
          </a:r>
        </a:p>
        <a:p>
          <a:r>
            <a:rPr lang="en-US" b="1" dirty="0" smtClean="0">
              <a:solidFill>
                <a:schemeClr val="bg1"/>
              </a:solidFill>
            </a:rPr>
            <a:t>MOBILE CRM, </a:t>
          </a:r>
        </a:p>
        <a:p>
          <a:r>
            <a:rPr lang="en-US" b="1" dirty="0" smtClean="0">
              <a:solidFill>
                <a:schemeClr val="bg1"/>
              </a:solidFill>
            </a:rPr>
            <a:t>MOBILE CLOUD</a:t>
          </a:r>
          <a:endParaRPr lang="en-US" b="1" dirty="0">
            <a:solidFill>
              <a:schemeClr val="bg1"/>
            </a:solidFill>
          </a:endParaRPr>
        </a:p>
      </dgm:t>
    </dgm:pt>
    <dgm:pt modelId="{CDD58F5F-E3A9-4E54-83C8-A317E8E82A87}" type="parTrans" cxnId="{0BE9E4AB-2179-4336-9E78-0BB31DC9A55D}">
      <dgm:prSet/>
      <dgm:spPr/>
      <dgm:t>
        <a:bodyPr/>
        <a:lstStyle/>
        <a:p>
          <a:endParaRPr lang="en-US"/>
        </a:p>
      </dgm:t>
    </dgm:pt>
    <dgm:pt modelId="{4F6EF843-1322-4802-A39F-DB899990CDD5}" type="sibTrans" cxnId="{0BE9E4AB-2179-4336-9E78-0BB31DC9A55D}">
      <dgm:prSet/>
      <dgm:spPr/>
      <dgm:t>
        <a:bodyPr/>
        <a:lstStyle/>
        <a:p>
          <a:endParaRPr lang="en-US"/>
        </a:p>
      </dgm:t>
    </dgm:pt>
    <dgm:pt modelId="{DA18B184-BBC2-4B1A-BD9F-CB23F56A475E}">
      <dgm:prSet phldrT="[Text]" custT="1"/>
      <dgm:spPr>
        <a:gradFill rotWithShape="0">
          <a:gsLst>
            <a:gs pos="0">
              <a:srgbClr val="CCCCFF"/>
            </a:gs>
            <a:gs pos="17999">
              <a:srgbClr val="99CCFF"/>
            </a:gs>
            <a:gs pos="36000">
              <a:srgbClr val="9966FF"/>
            </a:gs>
            <a:gs pos="61000">
              <a:srgbClr val="CC99FF"/>
            </a:gs>
            <a:gs pos="82001">
              <a:srgbClr val="99CCFF"/>
            </a:gs>
            <a:gs pos="100000">
              <a:srgbClr val="CCCCFF"/>
            </a:gs>
          </a:gsLst>
          <a:lin ang="5400000" scaled="0"/>
        </a:gradFill>
      </dgm:spPr>
      <dgm:t>
        <a:bodyPr/>
        <a:lstStyle/>
        <a:p>
          <a:r>
            <a:rPr lang="en-US" sz="1400" b="1" dirty="0" smtClean="0">
              <a:solidFill>
                <a:srgbClr val="FF0000"/>
              </a:solidFill>
            </a:rPr>
            <a:t>MOBILE PAYMENT APPS</a:t>
          </a:r>
        </a:p>
        <a:p>
          <a:r>
            <a:rPr lang="en-US" sz="1200" b="1" dirty="0" smtClean="0">
              <a:solidFill>
                <a:schemeClr val="bg1"/>
              </a:solidFill>
            </a:rPr>
            <a:t>MOBILE PAYMENT, MOBILE BANKING, MOBIILE AUCTION, MOBILE SHARE TRADING</a:t>
          </a:r>
          <a:endParaRPr lang="en-US" sz="1200" b="1" dirty="0">
            <a:solidFill>
              <a:schemeClr val="bg1"/>
            </a:solidFill>
          </a:endParaRPr>
        </a:p>
      </dgm:t>
    </dgm:pt>
    <dgm:pt modelId="{84E91ED2-C540-4A6E-B08D-2007ADA238F0}" type="parTrans" cxnId="{48FEF8C1-1D89-45C6-9939-F5385234D8BB}">
      <dgm:prSet/>
      <dgm:spPr/>
      <dgm:t>
        <a:bodyPr/>
        <a:lstStyle/>
        <a:p>
          <a:endParaRPr lang="en-US"/>
        </a:p>
      </dgm:t>
    </dgm:pt>
    <dgm:pt modelId="{5738AD37-AE2A-4ADD-9A8B-B7E5D53CCD54}" type="sibTrans" cxnId="{48FEF8C1-1D89-45C6-9939-F5385234D8BB}">
      <dgm:prSet/>
      <dgm:spPr/>
      <dgm:t>
        <a:bodyPr/>
        <a:lstStyle/>
        <a:p>
          <a:endParaRPr lang="en-US"/>
        </a:p>
      </dgm:t>
    </dgm:pt>
    <dgm:pt modelId="{722A84DE-9C0C-4045-908C-A33983840E45}" type="pres">
      <dgm:prSet presAssocID="{491C6047-8264-4060-86B9-916452F7E5DE}" presName="Name0" presStyleCnt="0">
        <dgm:presLayoutVars>
          <dgm:chMax val="1"/>
          <dgm:dir/>
          <dgm:animLvl val="ctr"/>
          <dgm:resizeHandles val="exact"/>
        </dgm:presLayoutVars>
      </dgm:prSet>
      <dgm:spPr/>
      <dgm:t>
        <a:bodyPr/>
        <a:lstStyle/>
        <a:p>
          <a:endParaRPr lang="en-US"/>
        </a:p>
      </dgm:t>
    </dgm:pt>
    <dgm:pt modelId="{1CBD7F90-024C-4C73-A02D-8ACC2AF1DD84}" type="pres">
      <dgm:prSet presAssocID="{B57A2485-CEB6-411F-9A64-1CD349D0BFDC}" presName="centerShape" presStyleLbl="node0" presStyleIdx="0" presStyleCnt="1" custScaleX="203674" custScaleY="78706" custLinFactNeighborX="3129" custLinFactNeighborY="-2908"/>
      <dgm:spPr/>
      <dgm:t>
        <a:bodyPr/>
        <a:lstStyle/>
        <a:p>
          <a:endParaRPr lang="en-US"/>
        </a:p>
      </dgm:t>
    </dgm:pt>
    <dgm:pt modelId="{89196498-CE6A-4466-BFD0-6E2A48F039E6}" type="pres">
      <dgm:prSet presAssocID="{F1A8F704-F678-4567-8FE8-258582AFC2B3}" presName="parTrans" presStyleLbl="sibTrans2D1" presStyleIdx="0" presStyleCnt="4"/>
      <dgm:spPr/>
      <dgm:t>
        <a:bodyPr/>
        <a:lstStyle/>
        <a:p>
          <a:endParaRPr lang="en-US"/>
        </a:p>
      </dgm:t>
    </dgm:pt>
    <dgm:pt modelId="{F28B9EC9-3A98-4DCD-9D14-43D743C649BA}" type="pres">
      <dgm:prSet presAssocID="{F1A8F704-F678-4567-8FE8-258582AFC2B3}" presName="connectorText" presStyleLbl="sibTrans2D1" presStyleIdx="0" presStyleCnt="4"/>
      <dgm:spPr/>
      <dgm:t>
        <a:bodyPr/>
        <a:lstStyle/>
        <a:p>
          <a:endParaRPr lang="en-US"/>
        </a:p>
      </dgm:t>
    </dgm:pt>
    <dgm:pt modelId="{DA32F43E-B62B-4F5E-86AB-071F36FBC4CF}" type="pres">
      <dgm:prSet presAssocID="{D8D19900-7B37-4148-8DBB-303D5061BCD3}" presName="node" presStyleLbl="node1" presStyleIdx="0" presStyleCnt="4" custScaleX="422653" custScaleY="100279" custRadScaleRad="99812" custRadScaleInc="4348">
        <dgm:presLayoutVars>
          <dgm:bulletEnabled val="1"/>
        </dgm:presLayoutVars>
      </dgm:prSet>
      <dgm:spPr/>
      <dgm:t>
        <a:bodyPr/>
        <a:lstStyle/>
        <a:p>
          <a:endParaRPr lang="en-US"/>
        </a:p>
      </dgm:t>
    </dgm:pt>
    <dgm:pt modelId="{BE48DA7D-1FB0-4AE6-BFF8-88043D4EA5FA}" type="pres">
      <dgm:prSet presAssocID="{AD5A0BD8-A646-4EEB-B5C5-FDE5EF8AB57D}" presName="parTrans" presStyleLbl="sibTrans2D1" presStyleIdx="1" presStyleCnt="4"/>
      <dgm:spPr/>
      <dgm:t>
        <a:bodyPr/>
        <a:lstStyle/>
        <a:p>
          <a:endParaRPr lang="en-US"/>
        </a:p>
      </dgm:t>
    </dgm:pt>
    <dgm:pt modelId="{D34BF757-6325-415F-A8F8-CBA66321A09C}" type="pres">
      <dgm:prSet presAssocID="{AD5A0BD8-A646-4EEB-B5C5-FDE5EF8AB57D}" presName="connectorText" presStyleLbl="sibTrans2D1" presStyleIdx="1" presStyleCnt="4"/>
      <dgm:spPr/>
      <dgm:t>
        <a:bodyPr/>
        <a:lstStyle/>
        <a:p>
          <a:endParaRPr lang="en-US"/>
        </a:p>
      </dgm:t>
    </dgm:pt>
    <dgm:pt modelId="{816B1C80-6CD7-4696-939F-A4EBC9DD1F68}" type="pres">
      <dgm:prSet presAssocID="{B2F5A598-0DF6-40BC-8492-7E88BE2B2FA9}" presName="node" presStyleLbl="node1" presStyleIdx="1" presStyleCnt="4" custScaleX="121356" custScaleY="152376" custRadScaleRad="137889" custRadScaleInc="428">
        <dgm:presLayoutVars>
          <dgm:bulletEnabled val="1"/>
        </dgm:presLayoutVars>
      </dgm:prSet>
      <dgm:spPr/>
      <dgm:t>
        <a:bodyPr/>
        <a:lstStyle/>
        <a:p>
          <a:endParaRPr lang="en-US"/>
        </a:p>
      </dgm:t>
    </dgm:pt>
    <dgm:pt modelId="{5C6225EA-11DF-4633-B8D5-FCAA27A76C48}" type="pres">
      <dgm:prSet presAssocID="{CDD58F5F-E3A9-4E54-83C8-A317E8E82A87}" presName="parTrans" presStyleLbl="sibTrans2D1" presStyleIdx="2" presStyleCnt="4"/>
      <dgm:spPr/>
      <dgm:t>
        <a:bodyPr/>
        <a:lstStyle/>
        <a:p>
          <a:endParaRPr lang="en-US"/>
        </a:p>
      </dgm:t>
    </dgm:pt>
    <dgm:pt modelId="{FCC55277-8CA6-4F8C-8537-198075656EB1}" type="pres">
      <dgm:prSet presAssocID="{CDD58F5F-E3A9-4E54-83C8-A317E8E82A87}" presName="connectorText" presStyleLbl="sibTrans2D1" presStyleIdx="2" presStyleCnt="4"/>
      <dgm:spPr/>
      <dgm:t>
        <a:bodyPr/>
        <a:lstStyle/>
        <a:p>
          <a:endParaRPr lang="en-US"/>
        </a:p>
      </dgm:t>
    </dgm:pt>
    <dgm:pt modelId="{F21F7E52-2C68-4D8D-B6F2-44A815B073BB}" type="pres">
      <dgm:prSet presAssocID="{2FBB19D8-2788-4E67-BC31-ABA383EC0180}" presName="node" presStyleLbl="node1" presStyleIdx="2" presStyleCnt="4" custScaleX="429072" custScaleY="101502" custRadScaleRad="91882" custRadScaleInc="43">
        <dgm:presLayoutVars>
          <dgm:bulletEnabled val="1"/>
        </dgm:presLayoutVars>
      </dgm:prSet>
      <dgm:spPr/>
      <dgm:t>
        <a:bodyPr/>
        <a:lstStyle/>
        <a:p>
          <a:endParaRPr lang="en-US"/>
        </a:p>
      </dgm:t>
    </dgm:pt>
    <dgm:pt modelId="{94B0262B-572F-47A4-B221-A00976B1F5E0}" type="pres">
      <dgm:prSet presAssocID="{84E91ED2-C540-4A6E-B08D-2007ADA238F0}" presName="parTrans" presStyleLbl="sibTrans2D1" presStyleIdx="3" presStyleCnt="4"/>
      <dgm:spPr/>
      <dgm:t>
        <a:bodyPr/>
        <a:lstStyle/>
        <a:p>
          <a:endParaRPr lang="en-US"/>
        </a:p>
      </dgm:t>
    </dgm:pt>
    <dgm:pt modelId="{953DA419-6629-424B-AF06-86E3FEA51907}" type="pres">
      <dgm:prSet presAssocID="{84E91ED2-C540-4A6E-B08D-2007ADA238F0}" presName="connectorText" presStyleLbl="sibTrans2D1" presStyleIdx="3" presStyleCnt="4"/>
      <dgm:spPr/>
      <dgm:t>
        <a:bodyPr/>
        <a:lstStyle/>
        <a:p>
          <a:endParaRPr lang="en-US"/>
        </a:p>
      </dgm:t>
    </dgm:pt>
    <dgm:pt modelId="{DC91CAF2-FFAE-48D5-9DD0-4E4A165395F7}" type="pres">
      <dgm:prSet presAssocID="{DA18B184-BBC2-4B1A-BD9F-CB23F56A475E}" presName="node" presStyleLbl="node1" presStyleIdx="3" presStyleCnt="4" custScaleX="122808" custScaleY="153747" custRadScaleRad="131549" custRadScaleInc="1944">
        <dgm:presLayoutVars>
          <dgm:bulletEnabled val="1"/>
        </dgm:presLayoutVars>
      </dgm:prSet>
      <dgm:spPr/>
      <dgm:t>
        <a:bodyPr/>
        <a:lstStyle/>
        <a:p>
          <a:endParaRPr lang="en-US"/>
        </a:p>
      </dgm:t>
    </dgm:pt>
  </dgm:ptLst>
  <dgm:cxnLst>
    <dgm:cxn modelId="{D5A02519-0DAF-4281-8F95-FD8344137479}" type="presOf" srcId="{B57A2485-CEB6-411F-9A64-1CD349D0BFDC}" destId="{1CBD7F90-024C-4C73-A02D-8ACC2AF1DD84}" srcOrd="0" destOrd="0" presId="urn:microsoft.com/office/officeart/2005/8/layout/radial5"/>
    <dgm:cxn modelId="{CF43C4A6-24A1-4FF2-8B5C-38514920DBC1}" srcId="{B57A2485-CEB6-411F-9A64-1CD349D0BFDC}" destId="{D8D19900-7B37-4148-8DBB-303D5061BCD3}" srcOrd="0" destOrd="0" parTransId="{F1A8F704-F678-4567-8FE8-258582AFC2B3}" sibTransId="{071F1A30-06D9-4010-BE89-F756C83C6888}"/>
    <dgm:cxn modelId="{2972A429-DD15-4ED3-83B5-1A324F2C9143}" srcId="{491C6047-8264-4060-86B9-916452F7E5DE}" destId="{B57A2485-CEB6-411F-9A64-1CD349D0BFDC}" srcOrd="0" destOrd="0" parTransId="{F5F2A531-23EE-4286-9D02-67EE79EFB22B}" sibTransId="{D42CD2BC-C235-4CB2-8405-CCD00CED655F}"/>
    <dgm:cxn modelId="{65C21B7F-877B-4891-B728-A628F20EE4F1}" type="presOf" srcId="{491C6047-8264-4060-86B9-916452F7E5DE}" destId="{722A84DE-9C0C-4045-908C-A33983840E45}" srcOrd="0" destOrd="0" presId="urn:microsoft.com/office/officeart/2005/8/layout/radial5"/>
    <dgm:cxn modelId="{0BE9E4AB-2179-4336-9E78-0BB31DC9A55D}" srcId="{B57A2485-CEB6-411F-9A64-1CD349D0BFDC}" destId="{2FBB19D8-2788-4E67-BC31-ABA383EC0180}" srcOrd="2" destOrd="0" parTransId="{CDD58F5F-E3A9-4E54-83C8-A317E8E82A87}" sibTransId="{4F6EF843-1322-4802-A39F-DB899990CDD5}"/>
    <dgm:cxn modelId="{E2F1D53B-C9D1-4A95-B0B5-E45B13129560}" type="presOf" srcId="{AD5A0BD8-A646-4EEB-B5C5-FDE5EF8AB57D}" destId="{D34BF757-6325-415F-A8F8-CBA66321A09C}" srcOrd="1" destOrd="0" presId="urn:microsoft.com/office/officeart/2005/8/layout/radial5"/>
    <dgm:cxn modelId="{03EAECCF-45E8-4C36-AA86-90CCE660D786}" type="presOf" srcId="{CDD58F5F-E3A9-4E54-83C8-A317E8E82A87}" destId="{5C6225EA-11DF-4633-B8D5-FCAA27A76C48}" srcOrd="0" destOrd="0" presId="urn:microsoft.com/office/officeart/2005/8/layout/radial5"/>
    <dgm:cxn modelId="{21565370-5E1D-473E-A346-4BD7F4230E16}" type="presOf" srcId="{2FBB19D8-2788-4E67-BC31-ABA383EC0180}" destId="{F21F7E52-2C68-4D8D-B6F2-44A815B073BB}" srcOrd="0" destOrd="0" presId="urn:microsoft.com/office/officeart/2005/8/layout/radial5"/>
    <dgm:cxn modelId="{E898B467-2F9C-476F-A925-5CACFF4E2575}" type="presOf" srcId="{B2F5A598-0DF6-40BC-8492-7E88BE2B2FA9}" destId="{816B1C80-6CD7-4696-939F-A4EBC9DD1F68}" srcOrd="0" destOrd="0" presId="urn:microsoft.com/office/officeart/2005/8/layout/radial5"/>
    <dgm:cxn modelId="{912BF567-E2CA-487A-81BF-D9594264C108}" type="presOf" srcId="{84E91ED2-C540-4A6E-B08D-2007ADA238F0}" destId="{94B0262B-572F-47A4-B221-A00976B1F5E0}" srcOrd="0" destOrd="0" presId="urn:microsoft.com/office/officeart/2005/8/layout/radial5"/>
    <dgm:cxn modelId="{25CFF945-C6E1-4264-ACDC-EED009F9D8B1}" type="presOf" srcId="{84E91ED2-C540-4A6E-B08D-2007ADA238F0}" destId="{953DA419-6629-424B-AF06-86E3FEA51907}" srcOrd="1" destOrd="0" presId="urn:microsoft.com/office/officeart/2005/8/layout/radial5"/>
    <dgm:cxn modelId="{280DCB4E-75B3-4794-8909-1A366686C052}" type="presOf" srcId="{AD5A0BD8-A646-4EEB-B5C5-FDE5EF8AB57D}" destId="{BE48DA7D-1FB0-4AE6-BFF8-88043D4EA5FA}" srcOrd="0" destOrd="0" presId="urn:microsoft.com/office/officeart/2005/8/layout/radial5"/>
    <dgm:cxn modelId="{0BE2C8B7-2C64-4EB1-83EC-2D8F2B932596}" srcId="{B57A2485-CEB6-411F-9A64-1CD349D0BFDC}" destId="{B2F5A598-0DF6-40BC-8492-7E88BE2B2FA9}" srcOrd="1" destOrd="0" parTransId="{AD5A0BD8-A646-4EEB-B5C5-FDE5EF8AB57D}" sibTransId="{E3B847CA-A165-42A0-ADB2-BDE038880C99}"/>
    <dgm:cxn modelId="{58C68A74-84F4-4146-A6EB-A11D716643FB}" type="presOf" srcId="{F1A8F704-F678-4567-8FE8-258582AFC2B3}" destId="{89196498-CE6A-4466-BFD0-6E2A48F039E6}" srcOrd="0" destOrd="0" presId="urn:microsoft.com/office/officeart/2005/8/layout/radial5"/>
    <dgm:cxn modelId="{218E153A-33B0-438C-8062-FC06DEC96DF6}" type="presOf" srcId="{F1A8F704-F678-4567-8FE8-258582AFC2B3}" destId="{F28B9EC9-3A98-4DCD-9D14-43D743C649BA}" srcOrd="1" destOrd="0" presId="urn:microsoft.com/office/officeart/2005/8/layout/radial5"/>
    <dgm:cxn modelId="{C66067AE-1343-42B1-BCB7-8C2BE9C9A9E3}" type="presOf" srcId="{D8D19900-7B37-4148-8DBB-303D5061BCD3}" destId="{DA32F43E-B62B-4F5E-86AB-071F36FBC4CF}" srcOrd="0" destOrd="0" presId="urn:microsoft.com/office/officeart/2005/8/layout/radial5"/>
    <dgm:cxn modelId="{F0E680CB-F515-47F2-AF8B-93C784FC988D}" type="presOf" srcId="{DA18B184-BBC2-4B1A-BD9F-CB23F56A475E}" destId="{DC91CAF2-FFAE-48D5-9DD0-4E4A165395F7}" srcOrd="0" destOrd="0" presId="urn:microsoft.com/office/officeart/2005/8/layout/radial5"/>
    <dgm:cxn modelId="{48FEF8C1-1D89-45C6-9939-F5385234D8BB}" srcId="{B57A2485-CEB6-411F-9A64-1CD349D0BFDC}" destId="{DA18B184-BBC2-4B1A-BD9F-CB23F56A475E}" srcOrd="3" destOrd="0" parTransId="{84E91ED2-C540-4A6E-B08D-2007ADA238F0}" sibTransId="{5738AD37-AE2A-4ADD-9A8B-B7E5D53CCD54}"/>
    <dgm:cxn modelId="{3A0AD951-35C5-42F4-982C-D30C644BFF4D}" type="presOf" srcId="{CDD58F5F-E3A9-4E54-83C8-A317E8E82A87}" destId="{FCC55277-8CA6-4F8C-8537-198075656EB1}" srcOrd="1" destOrd="0" presId="urn:microsoft.com/office/officeart/2005/8/layout/radial5"/>
    <dgm:cxn modelId="{D04F983B-4130-43FC-BBF0-974456C1D3F2}" type="presParOf" srcId="{722A84DE-9C0C-4045-908C-A33983840E45}" destId="{1CBD7F90-024C-4C73-A02D-8ACC2AF1DD84}" srcOrd="0" destOrd="0" presId="urn:microsoft.com/office/officeart/2005/8/layout/radial5"/>
    <dgm:cxn modelId="{069D5511-5D9A-4857-AB79-8EFCF7FB8CE7}" type="presParOf" srcId="{722A84DE-9C0C-4045-908C-A33983840E45}" destId="{89196498-CE6A-4466-BFD0-6E2A48F039E6}" srcOrd="1" destOrd="0" presId="urn:microsoft.com/office/officeart/2005/8/layout/radial5"/>
    <dgm:cxn modelId="{750CDF27-0C37-4D97-874C-70DF052EB845}" type="presParOf" srcId="{89196498-CE6A-4466-BFD0-6E2A48F039E6}" destId="{F28B9EC9-3A98-4DCD-9D14-43D743C649BA}" srcOrd="0" destOrd="0" presId="urn:microsoft.com/office/officeart/2005/8/layout/radial5"/>
    <dgm:cxn modelId="{4A700ECD-3CC9-4176-8824-06399916165D}" type="presParOf" srcId="{722A84DE-9C0C-4045-908C-A33983840E45}" destId="{DA32F43E-B62B-4F5E-86AB-071F36FBC4CF}" srcOrd="2" destOrd="0" presId="urn:microsoft.com/office/officeart/2005/8/layout/radial5"/>
    <dgm:cxn modelId="{EF536742-701D-48E0-AEB3-69A899510EE6}" type="presParOf" srcId="{722A84DE-9C0C-4045-908C-A33983840E45}" destId="{BE48DA7D-1FB0-4AE6-BFF8-88043D4EA5FA}" srcOrd="3" destOrd="0" presId="urn:microsoft.com/office/officeart/2005/8/layout/radial5"/>
    <dgm:cxn modelId="{90E60A15-00E1-4228-8C8B-C44B5120F812}" type="presParOf" srcId="{BE48DA7D-1FB0-4AE6-BFF8-88043D4EA5FA}" destId="{D34BF757-6325-415F-A8F8-CBA66321A09C}" srcOrd="0" destOrd="0" presId="urn:microsoft.com/office/officeart/2005/8/layout/radial5"/>
    <dgm:cxn modelId="{6E516F92-F15B-4B59-82C5-43CE281FDA07}" type="presParOf" srcId="{722A84DE-9C0C-4045-908C-A33983840E45}" destId="{816B1C80-6CD7-4696-939F-A4EBC9DD1F68}" srcOrd="4" destOrd="0" presId="urn:microsoft.com/office/officeart/2005/8/layout/radial5"/>
    <dgm:cxn modelId="{15B11560-35F8-4FAD-8952-1D710FCD456B}" type="presParOf" srcId="{722A84DE-9C0C-4045-908C-A33983840E45}" destId="{5C6225EA-11DF-4633-B8D5-FCAA27A76C48}" srcOrd="5" destOrd="0" presId="urn:microsoft.com/office/officeart/2005/8/layout/radial5"/>
    <dgm:cxn modelId="{BA079CEA-85EA-4428-B837-2B943E9E6935}" type="presParOf" srcId="{5C6225EA-11DF-4633-B8D5-FCAA27A76C48}" destId="{FCC55277-8CA6-4F8C-8537-198075656EB1}" srcOrd="0" destOrd="0" presId="urn:microsoft.com/office/officeart/2005/8/layout/radial5"/>
    <dgm:cxn modelId="{B4445740-2B46-401A-884A-1CBD1375052C}" type="presParOf" srcId="{722A84DE-9C0C-4045-908C-A33983840E45}" destId="{F21F7E52-2C68-4D8D-B6F2-44A815B073BB}" srcOrd="6" destOrd="0" presId="urn:microsoft.com/office/officeart/2005/8/layout/radial5"/>
    <dgm:cxn modelId="{47DF155C-7DE9-4818-8F19-E3BF86B9CE55}" type="presParOf" srcId="{722A84DE-9C0C-4045-908C-A33983840E45}" destId="{94B0262B-572F-47A4-B221-A00976B1F5E0}" srcOrd="7" destOrd="0" presId="urn:microsoft.com/office/officeart/2005/8/layout/radial5"/>
    <dgm:cxn modelId="{AB989AAA-8517-4FE9-B5BD-2D415BF57F61}" type="presParOf" srcId="{94B0262B-572F-47A4-B221-A00976B1F5E0}" destId="{953DA419-6629-424B-AF06-86E3FEA51907}" srcOrd="0" destOrd="0" presId="urn:microsoft.com/office/officeart/2005/8/layout/radial5"/>
    <dgm:cxn modelId="{95A31EAF-E8E9-43B1-82D0-997C0168A8D9}" type="presParOf" srcId="{722A84DE-9C0C-4045-908C-A33983840E45}" destId="{DC91CAF2-FFAE-48D5-9DD0-4E4A165395F7}" srcOrd="8" destOrd="0" presId="urn:microsoft.com/office/officeart/2005/8/layout/radial5"/>
  </dgm:cxnLst>
  <dgm:bg/>
  <dgm:whole/>
</dgm:dataModel>
</file>

<file path=ppt/diagrams/data3.xml><?xml version="1.0" encoding="utf-8"?>
<dgm:dataModel xmlns:dgm="http://schemas.openxmlformats.org/drawingml/2006/diagram" xmlns:a="http://schemas.openxmlformats.org/drawingml/2006/main">
  <dgm:ptLst>
    <dgm:pt modelId="{EEEA23CE-55BF-45B3-AED0-070ABE986DB4}"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n-US"/>
        </a:p>
      </dgm:t>
    </dgm:pt>
    <dgm:pt modelId="{F4818C8B-CB99-42D5-9CFA-9AA6C6D3FBE8}">
      <dgm:prSet phldrT="[Text]"/>
      <dgm:spPr/>
      <dgm:t>
        <a:bodyPr/>
        <a:lstStyle/>
        <a:p>
          <a:r>
            <a:rPr lang="en-US" dirty="0" smtClean="0">
              <a:solidFill>
                <a:srgbClr val="FF0000"/>
              </a:solidFill>
            </a:rPr>
            <a:t>LBS</a:t>
          </a:r>
          <a:endParaRPr lang="en-US" dirty="0">
            <a:solidFill>
              <a:srgbClr val="FF0000"/>
            </a:solidFill>
          </a:endParaRPr>
        </a:p>
      </dgm:t>
    </dgm:pt>
    <dgm:pt modelId="{F704E5DC-BCF0-4F01-B6ED-B09185E3BEC4}" type="parTrans" cxnId="{6FA64D44-2C32-4AD9-A40C-5BC3259E126E}">
      <dgm:prSet/>
      <dgm:spPr/>
      <dgm:t>
        <a:bodyPr/>
        <a:lstStyle/>
        <a:p>
          <a:endParaRPr lang="en-US"/>
        </a:p>
      </dgm:t>
    </dgm:pt>
    <dgm:pt modelId="{450CF2AE-FABD-47C1-868A-44724357500E}" type="sibTrans" cxnId="{6FA64D44-2C32-4AD9-A40C-5BC3259E126E}">
      <dgm:prSet/>
      <dgm:spPr/>
      <dgm:t>
        <a:bodyPr/>
        <a:lstStyle/>
        <a:p>
          <a:endParaRPr lang="en-US"/>
        </a:p>
      </dgm:t>
    </dgm:pt>
    <dgm:pt modelId="{B73BCC25-20E5-4E74-BCB9-2376B88B1C51}">
      <dgm:prSet phldrT="[Text]"/>
      <dgm:spPr/>
      <dgm:t>
        <a:bodyPr/>
        <a:lstStyle/>
        <a:p>
          <a:r>
            <a:rPr lang="en-US" dirty="0" smtClean="0"/>
            <a:t>Local Billing</a:t>
          </a:r>
          <a:endParaRPr lang="en-US" dirty="0"/>
        </a:p>
      </dgm:t>
    </dgm:pt>
    <dgm:pt modelId="{5BF4F13F-5020-4378-A40B-C5AA0504EDD2}" type="parTrans" cxnId="{2D887944-50D6-445A-A3DE-B812EEEE74FF}">
      <dgm:prSet/>
      <dgm:spPr/>
      <dgm:t>
        <a:bodyPr/>
        <a:lstStyle/>
        <a:p>
          <a:endParaRPr lang="en-US"/>
        </a:p>
      </dgm:t>
    </dgm:pt>
    <dgm:pt modelId="{D78977DC-5976-4ABF-8BA1-EB833ACAE105}" type="sibTrans" cxnId="{2D887944-50D6-445A-A3DE-B812EEEE74FF}">
      <dgm:prSet/>
      <dgm:spPr/>
      <dgm:t>
        <a:bodyPr/>
        <a:lstStyle/>
        <a:p>
          <a:endParaRPr lang="en-US"/>
        </a:p>
      </dgm:t>
    </dgm:pt>
    <dgm:pt modelId="{2087BA18-6623-45A3-AACB-062D0AF7F311}">
      <dgm:prSet phldrT="[Text]"/>
      <dgm:spPr/>
      <dgm:t>
        <a:bodyPr/>
        <a:lstStyle/>
        <a:p>
          <a:r>
            <a:rPr lang="en-US" dirty="0" smtClean="0"/>
            <a:t>Local Info Delivery(Local address, local discounts, )</a:t>
          </a:r>
          <a:endParaRPr lang="en-US" dirty="0"/>
        </a:p>
      </dgm:t>
    </dgm:pt>
    <dgm:pt modelId="{B1449042-41CB-4ED2-9AFF-82164D4B0BBD}" type="parTrans" cxnId="{D6B1345F-02A8-4F98-B289-D65F0AD7585C}">
      <dgm:prSet/>
      <dgm:spPr/>
      <dgm:t>
        <a:bodyPr/>
        <a:lstStyle/>
        <a:p>
          <a:endParaRPr lang="en-US"/>
        </a:p>
      </dgm:t>
    </dgm:pt>
    <dgm:pt modelId="{340535F4-D110-4DA5-B777-53AE58CCE91A}" type="sibTrans" cxnId="{D6B1345F-02A8-4F98-B289-D65F0AD7585C}">
      <dgm:prSet/>
      <dgm:spPr/>
      <dgm:t>
        <a:bodyPr/>
        <a:lstStyle/>
        <a:p>
          <a:endParaRPr lang="en-US"/>
        </a:p>
      </dgm:t>
    </dgm:pt>
    <dgm:pt modelId="{F32F04AB-A943-4DE6-BAD6-9CBC3D41E88B}">
      <dgm:prSet phldrT="[Text]"/>
      <dgm:spPr/>
      <dgm:t>
        <a:bodyPr/>
        <a:lstStyle/>
        <a:p>
          <a:r>
            <a:rPr lang="en-US" dirty="0" smtClean="0"/>
            <a:t>Location Tracking(People tracking, vehicle tracking, parcel tracking )</a:t>
          </a:r>
          <a:endParaRPr lang="en-US" dirty="0"/>
        </a:p>
      </dgm:t>
    </dgm:pt>
    <dgm:pt modelId="{D95F7BCA-672B-453D-A00E-9779D99B7BB5}" type="parTrans" cxnId="{972EF61A-4EA2-4EC2-BB5D-E2DBB425E3D2}">
      <dgm:prSet/>
      <dgm:spPr/>
      <dgm:t>
        <a:bodyPr/>
        <a:lstStyle/>
        <a:p>
          <a:endParaRPr lang="en-US"/>
        </a:p>
      </dgm:t>
    </dgm:pt>
    <dgm:pt modelId="{AA6F4105-62CA-416B-B595-471680421F58}" type="sibTrans" cxnId="{972EF61A-4EA2-4EC2-BB5D-E2DBB425E3D2}">
      <dgm:prSet/>
      <dgm:spPr/>
      <dgm:t>
        <a:bodyPr/>
        <a:lstStyle/>
        <a:p>
          <a:endParaRPr lang="en-US"/>
        </a:p>
      </dgm:t>
    </dgm:pt>
    <dgm:pt modelId="{71E89C17-FE6B-4247-B0E4-8C98C965279D}">
      <dgm:prSet phldrT="[Text]"/>
      <dgm:spPr/>
      <dgm:t>
        <a:bodyPr/>
        <a:lstStyle/>
        <a:p>
          <a:r>
            <a:rPr lang="en-US" dirty="0" smtClean="0"/>
            <a:t>Emergency Services</a:t>
          </a:r>
          <a:endParaRPr lang="en-US" dirty="0"/>
        </a:p>
      </dgm:t>
    </dgm:pt>
    <dgm:pt modelId="{75D9A6F1-FF7C-4F70-90A2-4B1069145D26}" type="parTrans" cxnId="{FCCC4D8F-7DFC-4A22-ACBC-8046FE1DDE47}">
      <dgm:prSet/>
      <dgm:spPr/>
      <dgm:t>
        <a:bodyPr/>
        <a:lstStyle/>
        <a:p>
          <a:endParaRPr lang="en-US"/>
        </a:p>
      </dgm:t>
    </dgm:pt>
    <dgm:pt modelId="{F56829A8-FB81-4FC2-B870-98B760615645}" type="sibTrans" cxnId="{FCCC4D8F-7DFC-4A22-ACBC-8046FE1DDE47}">
      <dgm:prSet/>
      <dgm:spPr/>
      <dgm:t>
        <a:bodyPr/>
        <a:lstStyle/>
        <a:p>
          <a:endParaRPr lang="en-US"/>
        </a:p>
      </dgm:t>
    </dgm:pt>
    <dgm:pt modelId="{155D8962-AFEE-4DBC-81B2-10F7AA0EDCF8}" type="pres">
      <dgm:prSet presAssocID="{EEEA23CE-55BF-45B3-AED0-070ABE986DB4}" presName="diagram" presStyleCnt="0">
        <dgm:presLayoutVars>
          <dgm:chMax val="1"/>
          <dgm:dir/>
          <dgm:animLvl val="ctr"/>
          <dgm:resizeHandles val="exact"/>
        </dgm:presLayoutVars>
      </dgm:prSet>
      <dgm:spPr/>
      <dgm:t>
        <a:bodyPr/>
        <a:lstStyle/>
        <a:p>
          <a:endParaRPr lang="en-US"/>
        </a:p>
      </dgm:t>
    </dgm:pt>
    <dgm:pt modelId="{74691153-EB39-40EF-A1AD-AA320FC66C05}" type="pres">
      <dgm:prSet presAssocID="{EEEA23CE-55BF-45B3-AED0-070ABE986DB4}" presName="matrix" presStyleCnt="0"/>
      <dgm:spPr/>
    </dgm:pt>
    <dgm:pt modelId="{DFB8A52C-97A5-48DB-BE32-944128F63920}" type="pres">
      <dgm:prSet presAssocID="{EEEA23CE-55BF-45B3-AED0-070ABE986DB4}" presName="tile1" presStyleLbl="node1" presStyleIdx="0" presStyleCnt="4"/>
      <dgm:spPr/>
      <dgm:t>
        <a:bodyPr/>
        <a:lstStyle/>
        <a:p>
          <a:endParaRPr lang="en-US"/>
        </a:p>
      </dgm:t>
    </dgm:pt>
    <dgm:pt modelId="{026AE7F2-DE66-4C7D-9841-8D82D938DF14}" type="pres">
      <dgm:prSet presAssocID="{EEEA23CE-55BF-45B3-AED0-070ABE986DB4}" presName="tile1text" presStyleLbl="node1" presStyleIdx="0" presStyleCnt="4">
        <dgm:presLayoutVars>
          <dgm:chMax val="0"/>
          <dgm:chPref val="0"/>
          <dgm:bulletEnabled val="1"/>
        </dgm:presLayoutVars>
      </dgm:prSet>
      <dgm:spPr/>
      <dgm:t>
        <a:bodyPr/>
        <a:lstStyle/>
        <a:p>
          <a:endParaRPr lang="en-US"/>
        </a:p>
      </dgm:t>
    </dgm:pt>
    <dgm:pt modelId="{53E5DA2A-C51C-42D0-86A3-BBE5A3227F6D}" type="pres">
      <dgm:prSet presAssocID="{EEEA23CE-55BF-45B3-AED0-070ABE986DB4}" presName="tile2" presStyleLbl="node1" presStyleIdx="1" presStyleCnt="4"/>
      <dgm:spPr/>
      <dgm:t>
        <a:bodyPr/>
        <a:lstStyle/>
        <a:p>
          <a:endParaRPr lang="en-US"/>
        </a:p>
      </dgm:t>
    </dgm:pt>
    <dgm:pt modelId="{6A12F602-EA3D-495C-9B98-7C859D6CD5A6}" type="pres">
      <dgm:prSet presAssocID="{EEEA23CE-55BF-45B3-AED0-070ABE986DB4}" presName="tile2text" presStyleLbl="node1" presStyleIdx="1" presStyleCnt="4">
        <dgm:presLayoutVars>
          <dgm:chMax val="0"/>
          <dgm:chPref val="0"/>
          <dgm:bulletEnabled val="1"/>
        </dgm:presLayoutVars>
      </dgm:prSet>
      <dgm:spPr/>
      <dgm:t>
        <a:bodyPr/>
        <a:lstStyle/>
        <a:p>
          <a:endParaRPr lang="en-US"/>
        </a:p>
      </dgm:t>
    </dgm:pt>
    <dgm:pt modelId="{61B5095D-E314-4418-B628-4B211E8A0660}" type="pres">
      <dgm:prSet presAssocID="{EEEA23CE-55BF-45B3-AED0-070ABE986DB4}" presName="tile3" presStyleLbl="node1" presStyleIdx="2" presStyleCnt="4"/>
      <dgm:spPr/>
      <dgm:t>
        <a:bodyPr/>
        <a:lstStyle/>
        <a:p>
          <a:endParaRPr lang="en-US"/>
        </a:p>
      </dgm:t>
    </dgm:pt>
    <dgm:pt modelId="{9CD40D37-4A9F-4ACF-83B2-08BBEE15D62F}" type="pres">
      <dgm:prSet presAssocID="{EEEA23CE-55BF-45B3-AED0-070ABE986DB4}" presName="tile3text" presStyleLbl="node1" presStyleIdx="2" presStyleCnt="4">
        <dgm:presLayoutVars>
          <dgm:chMax val="0"/>
          <dgm:chPref val="0"/>
          <dgm:bulletEnabled val="1"/>
        </dgm:presLayoutVars>
      </dgm:prSet>
      <dgm:spPr/>
      <dgm:t>
        <a:bodyPr/>
        <a:lstStyle/>
        <a:p>
          <a:endParaRPr lang="en-US"/>
        </a:p>
      </dgm:t>
    </dgm:pt>
    <dgm:pt modelId="{F32A1CB4-202B-477F-87CD-B422F849E7EB}" type="pres">
      <dgm:prSet presAssocID="{EEEA23CE-55BF-45B3-AED0-070ABE986DB4}" presName="tile4" presStyleLbl="node1" presStyleIdx="3" presStyleCnt="4"/>
      <dgm:spPr/>
      <dgm:t>
        <a:bodyPr/>
        <a:lstStyle/>
        <a:p>
          <a:endParaRPr lang="en-US"/>
        </a:p>
      </dgm:t>
    </dgm:pt>
    <dgm:pt modelId="{A595C9FB-55D3-4C19-BE20-9C2B19D13A4C}" type="pres">
      <dgm:prSet presAssocID="{EEEA23CE-55BF-45B3-AED0-070ABE986DB4}" presName="tile4text" presStyleLbl="node1" presStyleIdx="3" presStyleCnt="4">
        <dgm:presLayoutVars>
          <dgm:chMax val="0"/>
          <dgm:chPref val="0"/>
          <dgm:bulletEnabled val="1"/>
        </dgm:presLayoutVars>
      </dgm:prSet>
      <dgm:spPr/>
      <dgm:t>
        <a:bodyPr/>
        <a:lstStyle/>
        <a:p>
          <a:endParaRPr lang="en-US"/>
        </a:p>
      </dgm:t>
    </dgm:pt>
    <dgm:pt modelId="{C2A2D1A5-C4CE-4728-85A0-7D8981A1BEF7}" type="pres">
      <dgm:prSet presAssocID="{EEEA23CE-55BF-45B3-AED0-070ABE986DB4}" presName="centerTile" presStyleLbl="fgShp" presStyleIdx="0" presStyleCnt="1">
        <dgm:presLayoutVars>
          <dgm:chMax val="0"/>
          <dgm:chPref val="0"/>
        </dgm:presLayoutVars>
      </dgm:prSet>
      <dgm:spPr/>
      <dgm:t>
        <a:bodyPr/>
        <a:lstStyle/>
        <a:p>
          <a:endParaRPr lang="en-US"/>
        </a:p>
      </dgm:t>
    </dgm:pt>
  </dgm:ptLst>
  <dgm:cxnLst>
    <dgm:cxn modelId="{AD51A42A-48F1-4450-82F5-F8F6E39AFF19}" type="presOf" srcId="{2087BA18-6623-45A3-AACB-062D0AF7F311}" destId="{53E5DA2A-C51C-42D0-86A3-BBE5A3227F6D}" srcOrd="0" destOrd="0" presId="urn:microsoft.com/office/officeart/2005/8/layout/matrix1"/>
    <dgm:cxn modelId="{F8BBE684-750B-4E4E-AE02-0A0939C93494}" type="presOf" srcId="{71E89C17-FE6B-4247-B0E4-8C98C965279D}" destId="{F32A1CB4-202B-477F-87CD-B422F849E7EB}" srcOrd="0" destOrd="0" presId="urn:microsoft.com/office/officeart/2005/8/layout/matrix1"/>
    <dgm:cxn modelId="{2B832E20-6AA1-422C-AEED-18B7D3CA3DB2}" type="presOf" srcId="{EEEA23CE-55BF-45B3-AED0-070ABE986DB4}" destId="{155D8962-AFEE-4DBC-81B2-10F7AA0EDCF8}" srcOrd="0" destOrd="0" presId="urn:microsoft.com/office/officeart/2005/8/layout/matrix1"/>
    <dgm:cxn modelId="{4D3CD01A-97C1-40B5-BA6D-19A7FBF3B406}" type="presOf" srcId="{F32F04AB-A943-4DE6-BAD6-9CBC3D41E88B}" destId="{61B5095D-E314-4418-B628-4B211E8A0660}" srcOrd="0" destOrd="0" presId="urn:microsoft.com/office/officeart/2005/8/layout/matrix1"/>
    <dgm:cxn modelId="{9A2A8FEC-41B9-479A-A871-3761FE48F042}" type="presOf" srcId="{F32F04AB-A943-4DE6-BAD6-9CBC3D41E88B}" destId="{9CD40D37-4A9F-4ACF-83B2-08BBEE15D62F}" srcOrd="1" destOrd="0" presId="urn:microsoft.com/office/officeart/2005/8/layout/matrix1"/>
    <dgm:cxn modelId="{6FA64D44-2C32-4AD9-A40C-5BC3259E126E}" srcId="{EEEA23CE-55BF-45B3-AED0-070ABE986DB4}" destId="{F4818C8B-CB99-42D5-9CFA-9AA6C6D3FBE8}" srcOrd="0" destOrd="0" parTransId="{F704E5DC-BCF0-4F01-B6ED-B09185E3BEC4}" sibTransId="{450CF2AE-FABD-47C1-868A-44724357500E}"/>
    <dgm:cxn modelId="{8D0D27DE-B385-4E6B-87FA-41D09684312D}" type="presOf" srcId="{71E89C17-FE6B-4247-B0E4-8C98C965279D}" destId="{A595C9FB-55D3-4C19-BE20-9C2B19D13A4C}" srcOrd="1" destOrd="0" presId="urn:microsoft.com/office/officeart/2005/8/layout/matrix1"/>
    <dgm:cxn modelId="{D6B1345F-02A8-4F98-B289-D65F0AD7585C}" srcId="{F4818C8B-CB99-42D5-9CFA-9AA6C6D3FBE8}" destId="{2087BA18-6623-45A3-AACB-062D0AF7F311}" srcOrd="1" destOrd="0" parTransId="{B1449042-41CB-4ED2-9AFF-82164D4B0BBD}" sibTransId="{340535F4-D110-4DA5-B777-53AE58CCE91A}"/>
    <dgm:cxn modelId="{972EF61A-4EA2-4EC2-BB5D-E2DBB425E3D2}" srcId="{F4818C8B-CB99-42D5-9CFA-9AA6C6D3FBE8}" destId="{F32F04AB-A943-4DE6-BAD6-9CBC3D41E88B}" srcOrd="2" destOrd="0" parTransId="{D95F7BCA-672B-453D-A00E-9779D99B7BB5}" sibTransId="{AA6F4105-62CA-416B-B595-471680421F58}"/>
    <dgm:cxn modelId="{05EE8E01-822C-4C06-AD0B-72F7F5A58077}" type="presOf" srcId="{F4818C8B-CB99-42D5-9CFA-9AA6C6D3FBE8}" destId="{C2A2D1A5-C4CE-4728-85A0-7D8981A1BEF7}" srcOrd="0" destOrd="0" presId="urn:microsoft.com/office/officeart/2005/8/layout/matrix1"/>
    <dgm:cxn modelId="{26CE2F1D-2980-44D7-B5BC-0DD2F803CB34}" type="presOf" srcId="{2087BA18-6623-45A3-AACB-062D0AF7F311}" destId="{6A12F602-EA3D-495C-9B98-7C859D6CD5A6}" srcOrd="1" destOrd="0" presId="urn:microsoft.com/office/officeart/2005/8/layout/matrix1"/>
    <dgm:cxn modelId="{2D887944-50D6-445A-A3DE-B812EEEE74FF}" srcId="{F4818C8B-CB99-42D5-9CFA-9AA6C6D3FBE8}" destId="{B73BCC25-20E5-4E74-BCB9-2376B88B1C51}" srcOrd="0" destOrd="0" parTransId="{5BF4F13F-5020-4378-A40B-C5AA0504EDD2}" sibTransId="{D78977DC-5976-4ABF-8BA1-EB833ACAE105}"/>
    <dgm:cxn modelId="{2FDFD667-9671-4FE1-9D57-08E4E420E0E1}" type="presOf" srcId="{B73BCC25-20E5-4E74-BCB9-2376B88B1C51}" destId="{DFB8A52C-97A5-48DB-BE32-944128F63920}" srcOrd="0" destOrd="0" presId="urn:microsoft.com/office/officeart/2005/8/layout/matrix1"/>
    <dgm:cxn modelId="{616F1934-81F4-4D7D-B5FE-7A64D18539BC}" type="presOf" srcId="{B73BCC25-20E5-4E74-BCB9-2376B88B1C51}" destId="{026AE7F2-DE66-4C7D-9841-8D82D938DF14}" srcOrd="1" destOrd="0" presId="urn:microsoft.com/office/officeart/2005/8/layout/matrix1"/>
    <dgm:cxn modelId="{FCCC4D8F-7DFC-4A22-ACBC-8046FE1DDE47}" srcId="{F4818C8B-CB99-42D5-9CFA-9AA6C6D3FBE8}" destId="{71E89C17-FE6B-4247-B0E4-8C98C965279D}" srcOrd="3" destOrd="0" parTransId="{75D9A6F1-FF7C-4F70-90A2-4B1069145D26}" sibTransId="{F56829A8-FB81-4FC2-B870-98B760615645}"/>
    <dgm:cxn modelId="{DD09FBE6-03F2-4F14-89B6-38394E911FD4}" type="presParOf" srcId="{155D8962-AFEE-4DBC-81B2-10F7AA0EDCF8}" destId="{74691153-EB39-40EF-A1AD-AA320FC66C05}" srcOrd="0" destOrd="0" presId="urn:microsoft.com/office/officeart/2005/8/layout/matrix1"/>
    <dgm:cxn modelId="{F38B0FBF-000A-49FE-8653-4BBD4B3A8D0C}" type="presParOf" srcId="{74691153-EB39-40EF-A1AD-AA320FC66C05}" destId="{DFB8A52C-97A5-48DB-BE32-944128F63920}" srcOrd="0" destOrd="0" presId="urn:microsoft.com/office/officeart/2005/8/layout/matrix1"/>
    <dgm:cxn modelId="{3DC52EFB-C858-4422-B638-342B581DDF4F}" type="presParOf" srcId="{74691153-EB39-40EF-A1AD-AA320FC66C05}" destId="{026AE7F2-DE66-4C7D-9841-8D82D938DF14}" srcOrd="1" destOrd="0" presId="urn:microsoft.com/office/officeart/2005/8/layout/matrix1"/>
    <dgm:cxn modelId="{4AA62A53-F9FE-4EE1-9A29-5D91592BBA6E}" type="presParOf" srcId="{74691153-EB39-40EF-A1AD-AA320FC66C05}" destId="{53E5DA2A-C51C-42D0-86A3-BBE5A3227F6D}" srcOrd="2" destOrd="0" presId="urn:microsoft.com/office/officeart/2005/8/layout/matrix1"/>
    <dgm:cxn modelId="{35FD8253-3ACA-43D5-8CCE-9AD24388D579}" type="presParOf" srcId="{74691153-EB39-40EF-A1AD-AA320FC66C05}" destId="{6A12F602-EA3D-495C-9B98-7C859D6CD5A6}" srcOrd="3" destOrd="0" presId="urn:microsoft.com/office/officeart/2005/8/layout/matrix1"/>
    <dgm:cxn modelId="{BA159CE3-18F5-470C-8633-1DAF2C6CB210}" type="presParOf" srcId="{74691153-EB39-40EF-A1AD-AA320FC66C05}" destId="{61B5095D-E314-4418-B628-4B211E8A0660}" srcOrd="4" destOrd="0" presId="urn:microsoft.com/office/officeart/2005/8/layout/matrix1"/>
    <dgm:cxn modelId="{2C84A900-F898-4C6B-8144-994CC8A9A6E3}" type="presParOf" srcId="{74691153-EB39-40EF-A1AD-AA320FC66C05}" destId="{9CD40D37-4A9F-4ACF-83B2-08BBEE15D62F}" srcOrd="5" destOrd="0" presId="urn:microsoft.com/office/officeart/2005/8/layout/matrix1"/>
    <dgm:cxn modelId="{85C2A22C-B714-412F-9A71-10267968B02C}" type="presParOf" srcId="{74691153-EB39-40EF-A1AD-AA320FC66C05}" destId="{F32A1CB4-202B-477F-87CD-B422F849E7EB}" srcOrd="6" destOrd="0" presId="urn:microsoft.com/office/officeart/2005/8/layout/matrix1"/>
    <dgm:cxn modelId="{A5353BBA-72A6-462D-A850-2E706665A66B}" type="presParOf" srcId="{74691153-EB39-40EF-A1AD-AA320FC66C05}" destId="{A595C9FB-55D3-4C19-BE20-9C2B19D13A4C}" srcOrd="7" destOrd="0" presId="urn:microsoft.com/office/officeart/2005/8/layout/matrix1"/>
    <dgm:cxn modelId="{FD108ACB-2341-4D0A-8B21-3D42EA249DF5}" type="presParOf" srcId="{155D8962-AFEE-4DBC-81B2-10F7AA0EDCF8}" destId="{C2A2D1A5-C4CE-4728-85A0-7D8981A1BEF7}" srcOrd="1" destOrd="0" presId="urn:microsoft.com/office/officeart/2005/8/layout/matrix1"/>
  </dgm:cxnLst>
  <dgm:bg/>
  <dgm:whole/>
</dgm:dataModel>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11F8EC33-FB36-49CB-BACD-A173535FA033}" type="datetimeFigureOut">
              <a:rPr lang="en-US" smtClean="0"/>
              <a:pPr/>
              <a:t>9/6/2017</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57913F43-9EAE-4626-84C2-D2C721AC745B}" type="slidenum">
              <a:rPr lang="en-US" smtClean="0"/>
              <a:pPr/>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1F8EC33-FB36-49CB-BACD-A173535FA033}" type="datetimeFigureOut">
              <a:rPr lang="en-US" smtClean="0"/>
              <a:pPr/>
              <a:t>9/6/2017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7913F43-9EAE-4626-84C2-D2C721AC745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1F8EC33-FB36-49CB-BACD-A173535FA033}" type="datetimeFigureOut">
              <a:rPr lang="en-US" smtClean="0"/>
              <a:pPr/>
              <a:t>9/6/2017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7913F43-9EAE-4626-84C2-D2C721AC745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1F8EC33-FB36-49CB-BACD-A173535FA033}" type="datetimeFigureOut">
              <a:rPr lang="en-US" smtClean="0"/>
              <a:pPr/>
              <a:t>9/6/2017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7913F43-9EAE-4626-84C2-D2C721AC745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11F8EC33-FB36-49CB-BACD-A173535FA033}" type="datetimeFigureOut">
              <a:rPr lang="en-US" smtClean="0"/>
              <a:pPr/>
              <a:t>9/6/2017</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57913F43-9EAE-4626-84C2-D2C721AC745B}" type="slidenum">
              <a:rPr lang="en-US" smtClean="0"/>
              <a:pPr/>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1F8EC33-FB36-49CB-BACD-A173535FA033}" type="datetimeFigureOut">
              <a:rPr lang="en-US" smtClean="0"/>
              <a:pPr/>
              <a:t>9/6/2017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57913F43-9EAE-4626-84C2-D2C721AC745B}" type="slidenum">
              <a:rPr lang="en-US" smtClean="0"/>
              <a:pPr/>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1F8EC33-FB36-49CB-BACD-A173535FA033}" type="datetimeFigureOut">
              <a:rPr lang="en-US" smtClean="0"/>
              <a:pPr/>
              <a:t>9/6/2017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57913F43-9EAE-4626-84C2-D2C721AC745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1F8EC33-FB36-49CB-BACD-A173535FA033}" type="datetimeFigureOut">
              <a:rPr lang="en-US" smtClean="0"/>
              <a:pPr/>
              <a:t>9/6/2017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57913F43-9EAE-4626-84C2-D2C721AC745B}" type="slidenum">
              <a:rPr lang="en-US" smtClean="0"/>
              <a:pPr/>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1F8EC33-FB36-49CB-BACD-A173535FA033}" type="datetimeFigureOut">
              <a:rPr lang="en-US" smtClean="0"/>
              <a:pPr/>
              <a:t>9/6/2017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57913F43-9EAE-4626-84C2-D2C721AC745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11F8EC33-FB36-49CB-BACD-A173535FA033}" type="datetimeFigureOut">
              <a:rPr lang="en-US" smtClean="0"/>
              <a:pPr/>
              <a:t>9/6/2017</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57913F43-9EAE-4626-84C2-D2C721AC745B}" type="slidenum">
              <a:rPr lang="en-US" smtClean="0"/>
              <a:pPr/>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11F8EC33-FB36-49CB-BACD-A173535FA033}" type="datetimeFigureOut">
              <a:rPr lang="en-US" smtClean="0"/>
              <a:pPr/>
              <a:t>9/6/2017</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57913F43-9EAE-4626-84C2-D2C721AC745B}" type="slidenum">
              <a:rPr lang="en-US" smtClean="0"/>
              <a:pPr/>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11F8EC33-FB36-49CB-BACD-A173535FA033}" type="datetimeFigureOut">
              <a:rPr lang="en-US" smtClean="0"/>
              <a:pPr/>
              <a:t>9/6/2017</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57913F43-9EAE-4626-84C2-D2C721AC745B}" type="slidenum">
              <a:rPr lang="en-US" smtClean="0"/>
              <a:pPr/>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1.jpg"/>
          <p:cNvPicPr>
            <a:picLocks noChangeAspect="1"/>
          </p:cNvPicPr>
          <p:nvPr/>
        </p:nvPicPr>
        <p:blipFill>
          <a:blip r:embed="rId2" cstate="print"/>
          <a:stretch>
            <a:fillRect/>
          </a:stretch>
        </p:blipFill>
        <p:spPr>
          <a:xfrm>
            <a:off x="5643570" y="500042"/>
            <a:ext cx="3214678" cy="1285860"/>
          </a:xfrm>
          <a:prstGeom prst="rect">
            <a:avLst/>
          </a:prstGeom>
        </p:spPr>
      </p:pic>
      <p:sp>
        <p:nvSpPr>
          <p:cNvPr id="9" name="TextBox 8"/>
          <p:cNvSpPr txBox="1"/>
          <p:nvPr/>
        </p:nvSpPr>
        <p:spPr>
          <a:xfrm>
            <a:off x="6429388" y="5857893"/>
            <a:ext cx="2714612" cy="923330"/>
          </a:xfrm>
          <a:prstGeom prst="rect">
            <a:avLst/>
          </a:prstGeom>
          <a:noFill/>
        </p:spPr>
        <p:txBody>
          <a:bodyPr wrap="square" rtlCol="0">
            <a:spAutoFit/>
          </a:bodyPr>
          <a:lstStyle/>
          <a:p>
            <a:r>
              <a:rPr lang="en-US" dirty="0" smtClean="0">
                <a:solidFill>
                  <a:schemeClr val="bg1"/>
                </a:solidFill>
                <a:latin typeface="Times New Roman" pitchFamily="18" charset="0"/>
                <a:cs typeface="Times New Roman" pitchFamily="18" charset="0"/>
              </a:rPr>
              <a:t>By-Pankaj Sharma</a:t>
            </a:r>
          </a:p>
          <a:p>
            <a:r>
              <a:rPr lang="en-US" dirty="0" smtClean="0">
                <a:solidFill>
                  <a:schemeClr val="bg1"/>
                </a:solidFill>
                <a:latin typeface="Times New Roman" pitchFamily="18" charset="0"/>
                <a:cs typeface="Times New Roman" pitchFamily="18" charset="0"/>
              </a:rPr>
              <a:t>Reg.No.:179305002</a:t>
            </a:r>
          </a:p>
          <a:p>
            <a:r>
              <a:rPr lang="en-US" dirty="0" smtClean="0">
                <a:solidFill>
                  <a:schemeClr val="bg1"/>
                </a:solidFill>
                <a:latin typeface="Times New Roman" pitchFamily="18" charset="0"/>
                <a:cs typeface="Times New Roman" pitchFamily="18" charset="0"/>
              </a:rPr>
              <a:t>PRN:170831180003</a:t>
            </a:r>
          </a:p>
        </p:txBody>
      </p:sp>
      <p:sp>
        <p:nvSpPr>
          <p:cNvPr id="11" name="TextBox 10"/>
          <p:cNvSpPr txBox="1"/>
          <p:nvPr/>
        </p:nvSpPr>
        <p:spPr>
          <a:xfrm>
            <a:off x="2357422" y="2928934"/>
            <a:ext cx="4286280" cy="3046988"/>
          </a:xfrm>
          <a:prstGeom prst="rect">
            <a:avLst/>
          </a:prstGeom>
          <a:noFill/>
        </p:spPr>
        <p:txBody>
          <a:bodyPr wrap="square" rtlCol="0">
            <a:spAutoFit/>
          </a:bodyPr>
          <a:lstStyle/>
          <a:p>
            <a:pPr algn="ctr"/>
            <a:r>
              <a:rPr lang="en-US" sz="4800" b="1" dirty="0" smtClean="0">
                <a:solidFill>
                  <a:schemeClr val="bg1"/>
                </a:solidFill>
              </a:rPr>
              <a:t>M.Tech. AC&amp;DS in collaboration with CDAC</a:t>
            </a:r>
            <a:endParaRPr lang="en-US" sz="4800" b="1" dirty="0">
              <a:solidFill>
                <a:schemeClr val="bg1"/>
              </a:solidFill>
            </a:endParaRPr>
          </a:p>
        </p:txBody>
      </p:sp>
      <p:pic>
        <p:nvPicPr>
          <p:cNvPr id="6" name="Picture 5" descr="logo-cdac-Copy1001.jpg"/>
          <p:cNvPicPr>
            <a:picLocks noChangeAspect="1"/>
          </p:cNvPicPr>
          <p:nvPr/>
        </p:nvPicPr>
        <p:blipFill>
          <a:blip r:embed="rId3" cstate="print"/>
          <a:stretch>
            <a:fillRect/>
          </a:stretch>
        </p:blipFill>
        <p:spPr>
          <a:xfrm>
            <a:off x="285720" y="571480"/>
            <a:ext cx="3071802" cy="142876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714357"/>
          <a:ext cx="8229600" cy="56102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57298"/>
            <a:ext cx="8229600" cy="4967302"/>
          </a:xfrm>
        </p:spPr>
        <p:txBody>
          <a:bodyPr/>
          <a:lstStyle/>
          <a:p>
            <a:r>
              <a:rPr lang="en-US" dirty="0" smtClean="0"/>
              <a:t>Some other examples of Local Based Services  are Satellite Positioning, Cellular Network Positioning, Local Information Delivery-weather forecast, </a:t>
            </a:r>
            <a:r>
              <a:rPr lang="en-US" smtClean="0"/>
              <a:t>local </a:t>
            </a:r>
            <a:r>
              <a:rPr lang="en-US" smtClean="0"/>
              <a:t>news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0000"/>
                </a:solidFill>
              </a:rPr>
              <a:t>LBS Products</a:t>
            </a:r>
            <a:endParaRPr lang="en-US" dirty="0">
              <a:solidFill>
                <a:srgbClr val="FF0000"/>
              </a:solidFill>
            </a:endParaRPr>
          </a:p>
        </p:txBody>
      </p:sp>
      <p:sp>
        <p:nvSpPr>
          <p:cNvPr id="3" name="Content Placeholder 2"/>
          <p:cNvSpPr>
            <a:spLocks noGrp="1"/>
          </p:cNvSpPr>
          <p:nvPr>
            <p:ph idx="1"/>
          </p:nvPr>
        </p:nvSpPr>
        <p:spPr/>
        <p:txBody>
          <a:bodyPr>
            <a:normAutofit fontScale="77500" lnSpcReduction="20000"/>
          </a:bodyPr>
          <a:lstStyle/>
          <a:p>
            <a:pPr>
              <a:lnSpc>
                <a:spcPct val="200000"/>
              </a:lnSpc>
            </a:pPr>
            <a:r>
              <a:rPr lang="en-US" dirty="0" smtClean="0"/>
              <a:t>VZ Navigator</a:t>
            </a:r>
          </a:p>
          <a:p>
            <a:pPr>
              <a:lnSpc>
                <a:spcPct val="200000"/>
              </a:lnSpc>
            </a:pPr>
            <a:r>
              <a:rPr lang="en-US" dirty="0" smtClean="0"/>
              <a:t>Google maps</a:t>
            </a:r>
          </a:p>
          <a:p>
            <a:pPr>
              <a:lnSpc>
                <a:spcPct val="200000"/>
              </a:lnSpc>
            </a:pPr>
            <a:r>
              <a:rPr lang="en-US" dirty="0" smtClean="0"/>
              <a:t>Loopt</a:t>
            </a:r>
          </a:p>
          <a:p>
            <a:pPr>
              <a:lnSpc>
                <a:spcPct val="200000"/>
              </a:lnSpc>
            </a:pPr>
            <a:r>
              <a:rPr lang="en-US" dirty="0" smtClean="0"/>
              <a:t>Tom Tom Navigator</a:t>
            </a:r>
          </a:p>
          <a:p>
            <a:pPr>
              <a:lnSpc>
                <a:spcPct val="200000"/>
              </a:lnSpc>
            </a:pPr>
            <a:r>
              <a:rPr lang="en-US" dirty="0" smtClean="0"/>
              <a:t>Google Latitude</a:t>
            </a:r>
          </a:p>
          <a:p>
            <a:pPr>
              <a:lnSpc>
                <a:spcPct val="200000"/>
              </a:lnSpc>
            </a:pPr>
            <a:r>
              <a:rPr lang="en-US" dirty="0" smtClean="0"/>
              <a:t>Sygic (street level  mapping (Australia))</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428604"/>
            <a:ext cx="8229600" cy="1143000"/>
          </a:xfrm>
        </p:spPr>
        <p:txBody>
          <a:bodyPr/>
          <a:lstStyle/>
          <a:p>
            <a:r>
              <a:rPr lang="en-US" dirty="0" smtClean="0">
                <a:solidFill>
                  <a:srgbClr val="FF0000"/>
                </a:solidFill>
              </a:rPr>
              <a:t>Security and Privacy Issues</a:t>
            </a:r>
            <a:endParaRPr lang="en-US" dirty="0">
              <a:solidFill>
                <a:srgbClr val="FF0000"/>
              </a:solidFill>
            </a:endParaRPr>
          </a:p>
        </p:txBody>
      </p:sp>
      <p:sp>
        <p:nvSpPr>
          <p:cNvPr id="3" name="Content Placeholder 2"/>
          <p:cNvSpPr>
            <a:spLocks noGrp="1"/>
          </p:cNvSpPr>
          <p:nvPr>
            <p:ph idx="1"/>
          </p:nvPr>
        </p:nvSpPr>
        <p:spPr/>
        <p:txBody>
          <a:bodyPr>
            <a:noAutofit/>
          </a:bodyPr>
          <a:lstStyle/>
          <a:p>
            <a:pPr>
              <a:lnSpc>
                <a:spcPct val="200000"/>
              </a:lnSpc>
            </a:pPr>
            <a:r>
              <a:rPr lang="en-US" sz="2400" dirty="0" smtClean="0"/>
              <a:t>Authentication</a:t>
            </a:r>
          </a:p>
          <a:p>
            <a:pPr>
              <a:lnSpc>
                <a:spcPct val="200000"/>
              </a:lnSpc>
            </a:pPr>
            <a:r>
              <a:rPr lang="en-US" sz="2400" dirty="0" smtClean="0"/>
              <a:t>Integrity</a:t>
            </a:r>
          </a:p>
          <a:p>
            <a:pPr>
              <a:lnSpc>
                <a:spcPct val="200000"/>
              </a:lnSpc>
            </a:pPr>
            <a:r>
              <a:rPr lang="en-US" sz="2400" dirty="0" smtClean="0"/>
              <a:t>Confidentiality</a:t>
            </a:r>
          </a:p>
          <a:p>
            <a:pPr>
              <a:lnSpc>
                <a:spcPct val="200000"/>
              </a:lnSpc>
            </a:pPr>
            <a:r>
              <a:rPr lang="en-US" sz="2400" dirty="0" smtClean="0"/>
              <a:t>Non-Repudiation</a:t>
            </a:r>
          </a:p>
          <a:p>
            <a:pPr>
              <a:lnSpc>
                <a:spcPct val="200000"/>
              </a:lnSpc>
            </a:pPr>
            <a:r>
              <a:rPr lang="en-US" sz="2400" dirty="0" smtClean="0"/>
              <a:t>Availability</a:t>
            </a:r>
          </a:p>
          <a:p>
            <a:pPr>
              <a:lnSpc>
                <a:spcPct val="200000"/>
              </a:lnSpc>
            </a:pPr>
            <a:r>
              <a:rPr lang="en-US" sz="2400" dirty="0" smtClean="0"/>
              <a:t>Privacy</a:t>
            </a:r>
            <a:endParaRPr 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85728"/>
            <a:ext cx="8729634" cy="775542"/>
          </a:xfrm>
        </p:spPr>
        <p:txBody>
          <a:bodyPr>
            <a:normAutofit fontScale="90000"/>
          </a:bodyPr>
          <a:lstStyle/>
          <a:p>
            <a:r>
              <a:rPr lang="en-US" sz="4000" dirty="0" smtClean="0">
                <a:solidFill>
                  <a:srgbClr val="FF0000"/>
                </a:solidFill>
              </a:rPr>
              <a:t>Mobile Commerce Security Architecture</a:t>
            </a:r>
            <a:endParaRPr lang="en-US" sz="4000" dirty="0">
              <a:solidFill>
                <a:srgbClr val="FF0000"/>
              </a:solidFill>
            </a:endParaRPr>
          </a:p>
        </p:txBody>
      </p:sp>
      <p:sp>
        <p:nvSpPr>
          <p:cNvPr id="4" name="Cloud 3"/>
          <p:cNvSpPr/>
          <p:nvPr/>
        </p:nvSpPr>
        <p:spPr>
          <a:xfrm>
            <a:off x="3357554" y="2143116"/>
            <a:ext cx="1857388" cy="128588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FF00"/>
                </a:solidFill>
              </a:rPr>
              <a:t>Internet/ Cellular Networks</a:t>
            </a:r>
            <a:endParaRPr lang="en-US" dirty="0">
              <a:solidFill>
                <a:srgbClr val="FFFF00"/>
              </a:solidFill>
            </a:endParaRPr>
          </a:p>
        </p:txBody>
      </p:sp>
      <p:sp>
        <p:nvSpPr>
          <p:cNvPr id="5" name="Rectangle 4"/>
          <p:cNvSpPr/>
          <p:nvPr/>
        </p:nvSpPr>
        <p:spPr>
          <a:xfrm>
            <a:off x="5500694" y="2214554"/>
            <a:ext cx="1428760"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Software Firewall</a:t>
            </a:r>
            <a:endParaRPr lang="en-US" dirty="0"/>
          </a:p>
        </p:txBody>
      </p:sp>
      <p:sp>
        <p:nvSpPr>
          <p:cNvPr id="6" name="Rectangle 5"/>
          <p:cNvSpPr/>
          <p:nvPr/>
        </p:nvSpPr>
        <p:spPr>
          <a:xfrm>
            <a:off x="7358050" y="2214554"/>
            <a:ext cx="1428792"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Hardware Firewall</a:t>
            </a:r>
            <a:endParaRPr lang="en-US" dirty="0"/>
          </a:p>
        </p:txBody>
      </p:sp>
      <p:sp>
        <p:nvSpPr>
          <p:cNvPr id="7" name="Rectangle 6"/>
          <p:cNvSpPr/>
          <p:nvPr/>
        </p:nvSpPr>
        <p:spPr>
          <a:xfrm>
            <a:off x="4786314" y="3643314"/>
            <a:ext cx="2357454" cy="1285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Enterprise Server</a:t>
            </a:r>
            <a:endParaRPr lang="en-US" dirty="0"/>
          </a:p>
        </p:txBody>
      </p:sp>
      <p:sp>
        <p:nvSpPr>
          <p:cNvPr id="8" name="Rectangle 7"/>
          <p:cNvSpPr/>
          <p:nvPr/>
        </p:nvSpPr>
        <p:spPr>
          <a:xfrm>
            <a:off x="6000760" y="5572140"/>
            <a:ext cx="1785950"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Multilevel Client Authentication</a:t>
            </a:r>
            <a:endParaRPr lang="en-US" dirty="0"/>
          </a:p>
        </p:txBody>
      </p:sp>
      <p:sp>
        <p:nvSpPr>
          <p:cNvPr id="9" name="Rectangle 8"/>
          <p:cNvSpPr/>
          <p:nvPr/>
        </p:nvSpPr>
        <p:spPr>
          <a:xfrm>
            <a:off x="3428992" y="5572116"/>
            <a:ext cx="2214578" cy="1000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Multilevel Access Control</a:t>
            </a:r>
            <a:endParaRPr lang="en-US" dirty="0"/>
          </a:p>
        </p:txBody>
      </p:sp>
      <p:cxnSp>
        <p:nvCxnSpPr>
          <p:cNvPr id="16" name="Straight Connector 15"/>
          <p:cNvCxnSpPr>
            <a:stCxn id="4" idx="0"/>
            <a:endCxn id="5" idx="1"/>
          </p:cNvCxnSpPr>
          <p:nvPr/>
        </p:nvCxnSpPr>
        <p:spPr>
          <a:xfrm>
            <a:off x="5213394" y="2786058"/>
            <a:ext cx="2873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5" idx="3"/>
            <a:endCxn id="6" idx="1"/>
          </p:cNvCxnSpPr>
          <p:nvPr/>
        </p:nvCxnSpPr>
        <p:spPr>
          <a:xfrm>
            <a:off x="6929454" y="2786058"/>
            <a:ext cx="428596" cy="1588"/>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7358082" y="3643314"/>
            <a:ext cx="1428760" cy="1285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Proxy Server</a:t>
            </a:r>
            <a:endParaRPr lang="en-US" dirty="0"/>
          </a:p>
        </p:txBody>
      </p:sp>
      <p:cxnSp>
        <p:nvCxnSpPr>
          <p:cNvPr id="23" name="Straight Connector 22"/>
          <p:cNvCxnSpPr>
            <a:stCxn id="21" idx="0"/>
            <a:endCxn id="6" idx="2"/>
          </p:cNvCxnSpPr>
          <p:nvPr/>
        </p:nvCxnSpPr>
        <p:spPr>
          <a:xfrm rot="16200000" flipV="1">
            <a:off x="7929578" y="3500430"/>
            <a:ext cx="285752" cy="1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1" idx="1"/>
            <a:endCxn id="7" idx="3"/>
          </p:cNvCxnSpPr>
          <p:nvPr/>
        </p:nvCxnSpPr>
        <p:spPr>
          <a:xfrm rot="10800000">
            <a:off x="7143768" y="4286256"/>
            <a:ext cx="21431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7" idx="2"/>
            <a:endCxn id="8" idx="0"/>
          </p:cNvCxnSpPr>
          <p:nvPr/>
        </p:nvCxnSpPr>
        <p:spPr>
          <a:xfrm rot="16200000" flipH="1">
            <a:off x="6107917" y="4786322"/>
            <a:ext cx="642942" cy="92869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7" idx="2"/>
            <a:endCxn id="9" idx="0"/>
          </p:cNvCxnSpPr>
          <p:nvPr/>
        </p:nvCxnSpPr>
        <p:spPr>
          <a:xfrm rot="5400000">
            <a:off x="4929202" y="4536277"/>
            <a:ext cx="642918" cy="142876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2285984" y="1500174"/>
            <a:ext cx="928694" cy="1428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Mobile device</a:t>
            </a:r>
            <a:endParaRPr lang="en-US" dirty="0"/>
          </a:p>
        </p:txBody>
      </p:sp>
      <p:sp>
        <p:nvSpPr>
          <p:cNvPr id="42" name="Rectangle 41"/>
          <p:cNvSpPr/>
          <p:nvPr/>
        </p:nvSpPr>
        <p:spPr>
          <a:xfrm>
            <a:off x="2285984" y="3071810"/>
            <a:ext cx="928694" cy="1643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Mobile device</a:t>
            </a:r>
            <a:endParaRPr lang="en-US" dirty="0"/>
          </a:p>
        </p:txBody>
      </p:sp>
      <p:sp>
        <p:nvSpPr>
          <p:cNvPr id="43" name="Rectangle 42"/>
          <p:cNvSpPr/>
          <p:nvPr/>
        </p:nvSpPr>
        <p:spPr>
          <a:xfrm>
            <a:off x="2285984" y="4857760"/>
            <a:ext cx="928694" cy="15001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Mobile Device</a:t>
            </a:r>
            <a:endParaRPr lang="en-US" dirty="0"/>
          </a:p>
        </p:txBody>
      </p:sp>
      <p:cxnSp>
        <p:nvCxnSpPr>
          <p:cNvPr id="45" name="Straight Connector 44"/>
          <p:cNvCxnSpPr>
            <a:stCxn id="4" idx="2"/>
            <a:endCxn id="41" idx="3"/>
          </p:cNvCxnSpPr>
          <p:nvPr/>
        </p:nvCxnSpPr>
        <p:spPr>
          <a:xfrm rot="10800000">
            <a:off x="3214679" y="2214554"/>
            <a:ext cx="148637" cy="571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 idx="2"/>
            <a:endCxn id="42" idx="3"/>
          </p:cNvCxnSpPr>
          <p:nvPr/>
        </p:nvCxnSpPr>
        <p:spPr>
          <a:xfrm rot="10800000" flipV="1">
            <a:off x="3214679" y="2786057"/>
            <a:ext cx="148637" cy="1107289"/>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 idx="1"/>
            <a:endCxn id="43" idx="3"/>
          </p:cNvCxnSpPr>
          <p:nvPr/>
        </p:nvCxnSpPr>
        <p:spPr>
          <a:xfrm rot="5400000">
            <a:off x="2660349" y="3981960"/>
            <a:ext cx="2180228" cy="1071570"/>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85720" y="1357298"/>
            <a:ext cx="1071538" cy="923330"/>
          </a:xfrm>
          <a:prstGeom prst="rect">
            <a:avLst/>
          </a:prstGeom>
          <a:noFill/>
        </p:spPr>
        <p:txBody>
          <a:bodyPr wrap="square" rtlCol="0">
            <a:spAutoFit/>
          </a:bodyPr>
          <a:lstStyle/>
          <a:p>
            <a:r>
              <a:rPr lang="en-US" dirty="0" smtClean="0"/>
              <a:t>Built in security Policies</a:t>
            </a:r>
            <a:endParaRPr lang="en-US" dirty="0"/>
          </a:p>
        </p:txBody>
      </p:sp>
      <p:cxnSp>
        <p:nvCxnSpPr>
          <p:cNvPr id="75" name="Straight Connector 74"/>
          <p:cNvCxnSpPr>
            <a:stCxn id="41" idx="1"/>
            <a:endCxn id="73" idx="3"/>
          </p:cNvCxnSpPr>
          <p:nvPr/>
        </p:nvCxnSpPr>
        <p:spPr>
          <a:xfrm rot="10800000">
            <a:off x="1357258" y="1818964"/>
            <a:ext cx="928726" cy="395591"/>
          </a:xfrm>
          <a:prstGeom prst="line">
            <a:avLst/>
          </a:prstGeom>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214282" y="2285992"/>
            <a:ext cx="928662" cy="646331"/>
          </a:xfrm>
          <a:prstGeom prst="rect">
            <a:avLst/>
          </a:prstGeom>
          <a:noFill/>
        </p:spPr>
        <p:txBody>
          <a:bodyPr wrap="square" rtlCol="0">
            <a:spAutoFit/>
          </a:bodyPr>
          <a:lstStyle/>
          <a:p>
            <a:r>
              <a:rPr lang="en-US" dirty="0" smtClean="0"/>
              <a:t>Device Lock</a:t>
            </a:r>
            <a:endParaRPr lang="en-US" dirty="0"/>
          </a:p>
        </p:txBody>
      </p:sp>
      <p:sp>
        <p:nvSpPr>
          <p:cNvPr id="78" name="TextBox 77"/>
          <p:cNvSpPr txBox="1"/>
          <p:nvPr/>
        </p:nvSpPr>
        <p:spPr>
          <a:xfrm>
            <a:off x="214282" y="3071810"/>
            <a:ext cx="1214414" cy="646331"/>
          </a:xfrm>
          <a:prstGeom prst="rect">
            <a:avLst/>
          </a:prstGeom>
          <a:noFill/>
        </p:spPr>
        <p:txBody>
          <a:bodyPr wrap="square" rtlCol="0">
            <a:spAutoFit/>
          </a:bodyPr>
          <a:lstStyle/>
          <a:p>
            <a:r>
              <a:rPr lang="en-US" dirty="0" smtClean="0"/>
              <a:t>Antivirus Software</a:t>
            </a:r>
            <a:endParaRPr lang="en-US" dirty="0"/>
          </a:p>
        </p:txBody>
      </p:sp>
      <p:sp>
        <p:nvSpPr>
          <p:cNvPr id="79" name="TextBox 78"/>
          <p:cNvSpPr txBox="1"/>
          <p:nvPr/>
        </p:nvSpPr>
        <p:spPr>
          <a:xfrm>
            <a:off x="214282" y="3929066"/>
            <a:ext cx="1500166" cy="646331"/>
          </a:xfrm>
          <a:prstGeom prst="rect">
            <a:avLst/>
          </a:prstGeom>
          <a:noFill/>
        </p:spPr>
        <p:txBody>
          <a:bodyPr wrap="square" rtlCol="0">
            <a:spAutoFit/>
          </a:bodyPr>
          <a:lstStyle/>
          <a:p>
            <a:r>
              <a:rPr lang="en-US" dirty="0" smtClean="0"/>
              <a:t>Anti-Spam Protection</a:t>
            </a:r>
            <a:endParaRPr lang="en-US" dirty="0"/>
          </a:p>
        </p:txBody>
      </p:sp>
      <p:sp>
        <p:nvSpPr>
          <p:cNvPr id="80" name="TextBox 79"/>
          <p:cNvSpPr txBox="1"/>
          <p:nvPr/>
        </p:nvSpPr>
        <p:spPr>
          <a:xfrm>
            <a:off x="214282" y="4714884"/>
            <a:ext cx="1428760" cy="646331"/>
          </a:xfrm>
          <a:prstGeom prst="rect">
            <a:avLst/>
          </a:prstGeom>
          <a:noFill/>
        </p:spPr>
        <p:txBody>
          <a:bodyPr wrap="square" rtlCol="0">
            <a:spAutoFit/>
          </a:bodyPr>
          <a:lstStyle/>
          <a:p>
            <a:r>
              <a:rPr lang="en-US" dirty="0" smtClean="0"/>
              <a:t>Digital Certificates</a:t>
            </a:r>
            <a:endParaRPr lang="en-US" dirty="0"/>
          </a:p>
        </p:txBody>
      </p:sp>
      <p:sp>
        <p:nvSpPr>
          <p:cNvPr id="81" name="TextBox 80"/>
          <p:cNvSpPr txBox="1"/>
          <p:nvPr/>
        </p:nvSpPr>
        <p:spPr>
          <a:xfrm>
            <a:off x="214282" y="5500702"/>
            <a:ext cx="1357322" cy="923330"/>
          </a:xfrm>
          <a:prstGeom prst="rect">
            <a:avLst/>
          </a:prstGeom>
          <a:noFill/>
        </p:spPr>
        <p:txBody>
          <a:bodyPr wrap="square" rtlCol="0">
            <a:spAutoFit/>
          </a:bodyPr>
          <a:lstStyle/>
          <a:p>
            <a:r>
              <a:rPr lang="en-US" dirty="0" smtClean="0"/>
              <a:t>Spyware malware protection</a:t>
            </a:r>
            <a:endParaRPr lang="en-US" dirty="0"/>
          </a:p>
        </p:txBody>
      </p:sp>
      <p:cxnSp>
        <p:nvCxnSpPr>
          <p:cNvPr id="87" name="Straight Connector 86"/>
          <p:cNvCxnSpPr>
            <a:stCxn id="41" idx="1"/>
            <a:endCxn id="77" idx="3"/>
          </p:cNvCxnSpPr>
          <p:nvPr/>
        </p:nvCxnSpPr>
        <p:spPr>
          <a:xfrm rot="10800000" flipV="1">
            <a:off x="1142944" y="2214554"/>
            <a:ext cx="1143040" cy="394604"/>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42" idx="1"/>
            <a:endCxn id="78" idx="3"/>
          </p:cNvCxnSpPr>
          <p:nvPr/>
        </p:nvCxnSpPr>
        <p:spPr>
          <a:xfrm rot="10800000">
            <a:off x="1428696" y="3394977"/>
            <a:ext cx="857288" cy="498371"/>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42" idx="1"/>
            <a:endCxn id="79" idx="3"/>
          </p:cNvCxnSpPr>
          <p:nvPr/>
        </p:nvCxnSpPr>
        <p:spPr>
          <a:xfrm rot="10800000" flipV="1">
            <a:off x="1714448" y="3893346"/>
            <a:ext cx="571536" cy="358885"/>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43" idx="1"/>
            <a:endCxn id="80" idx="3"/>
          </p:cNvCxnSpPr>
          <p:nvPr/>
        </p:nvCxnSpPr>
        <p:spPr>
          <a:xfrm rot="10800000">
            <a:off x="1643042" y="5038051"/>
            <a:ext cx="642942" cy="569809"/>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43" idx="1"/>
            <a:endCxn id="81" idx="3"/>
          </p:cNvCxnSpPr>
          <p:nvPr/>
        </p:nvCxnSpPr>
        <p:spPr>
          <a:xfrm rot="10800000" flipV="1">
            <a:off x="1571604" y="5607859"/>
            <a:ext cx="714380" cy="35450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Cases Studies</a:t>
            </a:r>
            <a:endParaRPr lang="en-US" dirty="0"/>
          </a:p>
        </p:txBody>
      </p:sp>
      <p:sp>
        <p:nvSpPr>
          <p:cNvPr id="3" name="Content Placeholder 2"/>
          <p:cNvSpPr>
            <a:spLocks noGrp="1"/>
          </p:cNvSpPr>
          <p:nvPr>
            <p:ph idx="1"/>
          </p:nvPr>
        </p:nvSpPr>
        <p:spPr/>
        <p:txBody>
          <a:bodyPr/>
          <a:lstStyle/>
          <a:p>
            <a:r>
              <a:rPr lang="en-US" dirty="0" smtClean="0"/>
              <a:t>Mobile shopping</a:t>
            </a:r>
          </a:p>
          <a:p>
            <a:r>
              <a:rPr lang="en-US" dirty="0" smtClean="0"/>
              <a:t>Mobile business Intelligence</a:t>
            </a:r>
          </a:p>
          <a:p>
            <a:r>
              <a:rPr lang="en-US" dirty="0" smtClean="0"/>
              <a:t>Mobile CRM</a:t>
            </a:r>
          </a:p>
          <a:p>
            <a:r>
              <a:rPr lang="en-US" dirty="0" smtClean="0"/>
              <a:t>Mobile education</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57298"/>
            <a:ext cx="8229600" cy="4967302"/>
          </a:xfrm>
        </p:spPr>
        <p:txBody>
          <a:bodyPr/>
          <a:lstStyle/>
          <a:p>
            <a:r>
              <a:rPr lang="en-US" dirty="0" smtClean="0"/>
              <a:t>We live in a world where we communicate with each other over mobile phones than we do face to face. For keeping in touch, shopping, cab booking, or ordering food… everything begins and ends with that Smartphone.</a:t>
            </a:r>
          </a:p>
          <a:p>
            <a:r>
              <a:rPr lang="en-US" dirty="0" smtClean="0"/>
              <a:t>In-between this process whatever happen that stored by the enterprises for future planning and decision making.</a:t>
            </a:r>
          </a:p>
          <a:p>
            <a:endParaRPr lang="en-US" dirty="0" smtClean="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endParaRPr lang="en-US" b="1" dirty="0" smtClean="0">
              <a:solidFill>
                <a:srgbClr val="FF0000"/>
              </a:solidFill>
            </a:endParaRPr>
          </a:p>
          <a:p>
            <a:pPr algn="ctr">
              <a:buNone/>
            </a:pPr>
            <a:endParaRPr lang="en-US" b="1" dirty="0" smtClean="0">
              <a:solidFill>
                <a:srgbClr val="FF0000"/>
              </a:solidFill>
            </a:endParaRPr>
          </a:p>
          <a:p>
            <a:pPr algn="ctr">
              <a:buNone/>
            </a:pPr>
            <a:endParaRPr lang="en-US" b="1" dirty="0" smtClean="0">
              <a:solidFill>
                <a:srgbClr val="FF0000"/>
              </a:solidFill>
            </a:endParaRPr>
          </a:p>
          <a:p>
            <a:pPr algn="ctr">
              <a:buNone/>
            </a:pPr>
            <a:r>
              <a:rPr lang="en-US" b="1" dirty="0" smtClean="0">
                <a:solidFill>
                  <a:srgbClr val="002060"/>
                </a:solidFill>
              </a:rPr>
              <a:t>Thank You</a:t>
            </a:r>
            <a:endParaRPr lang="en-US" b="1" dirty="0">
              <a:solidFill>
                <a:srgbClr val="00206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00042"/>
            <a:ext cx="9144000" cy="838200"/>
          </a:xfrm>
        </p:spPr>
        <p:txBody>
          <a:bodyPr>
            <a:noAutofit/>
          </a:bodyPr>
          <a:lstStyle/>
          <a:p>
            <a:pPr algn="ctr"/>
            <a:r>
              <a:rPr lang="en-US" sz="4000" b="1" dirty="0" smtClean="0">
                <a:solidFill>
                  <a:srgbClr val="FF0000"/>
                </a:solidFill>
                <a:latin typeface="Times New Roman" pitchFamily="18" charset="0"/>
                <a:cs typeface="Times New Roman" pitchFamily="18" charset="0"/>
              </a:rPr>
              <a:t>MOBILE DATABASE  AND INFORMATION</a:t>
            </a:r>
            <a:endParaRPr lang="en-US" sz="4000" b="1" dirty="0">
              <a:solidFill>
                <a:srgbClr val="FF0000"/>
              </a:solidFill>
              <a:latin typeface="Times New Roman" pitchFamily="18" charset="0"/>
              <a:cs typeface="Times New Roman" pitchFamily="18" charset="0"/>
            </a:endParaRPr>
          </a:p>
        </p:txBody>
      </p:sp>
      <p:graphicFrame>
        <p:nvGraphicFramePr>
          <p:cNvPr id="10" name="Content Placeholder 9"/>
          <p:cNvGraphicFramePr>
            <a:graphicFrameLocks noGrp="1"/>
          </p:cNvGraphicFramePr>
          <p:nvPr>
            <p:ph idx="1"/>
          </p:nvPr>
        </p:nvGraphicFramePr>
        <p:xfrm>
          <a:off x="214282" y="2214554"/>
          <a:ext cx="8501122" cy="37862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Flowchart: Off-page Connector 6"/>
          <p:cNvSpPr/>
          <p:nvPr/>
        </p:nvSpPr>
        <p:spPr>
          <a:xfrm>
            <a:off x="428596" y="500042"/>
            <a:ext cx="1000132" cy="1143008"/>
          </a:xfrm>
          <a:prstGeom prst="flowChartOffpageConnector">
            <a:avLst/>
          </a:prstGeom>
          <a:solidFill>
            <a:srgbClr val="00B0F0"/>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latin typeface="Arial Narrow" pitchFamily="34" charset="0"/>
                <a:cs typeface="Aharoni" pitchFamily="2" charset="-79"/>
              </a:rPr>
              <a:t>JAN</a:t>
            </a:r>
          </a:p>
          <a:p>
            <a:pPr algn="ctr"/>
            <a:r>
              <a:rPr lang="en-US" sz="2800" b="1" dirty="0" smtClean="0">
                <a:solidFill>
                  <a:schemeClr val="tx1"/>
                </a:solidFill>
                <a:latin typeface="Arial Narrow" pitchFamily="34" charset="0"/>
                <a:cs typeface="Aharoni" pitchFamily="2" charset="-79"/>
              </a:rPr>
              <a:t>2017</a:t>
            </a:r>
            <a:endParaRPr lang="en-US" sz="2800" b="1" dirty="0">
              <a:solidFill>
                <a:schemeClr val="tx1"/>
              </a:solidFill>
              <a:latin typeface="Arial Narrow" pitchFamily="34" charset="0"/>
              <a:cs typeface="Aharoni" pitchFamily="2" charset="-79"/>
            </a:endParaRPr>
          </a:p>
        </p:txBody>
      </p:sp>
      <p:sp>
        <p:nvSpPr>
          <p:cNvPr id="8" name="TextBox 7"/>
          <p:cNvSpPr txBox="1"/>
          <p:nvPr/>
        </p:nvSpPr>
        <p:spPr>
          <a:xfrm>
            <a:off x="1500166" y="1500174"/>
            <a:ext cx="7429552"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OUT OF TOTAL INDIA POPULATION  1.3 BILLOIN </a:t>
            </a:r>
            <a:endParaRPr lang="en-US" sz="2400" b="1" dirty="0">
              <a:latin typeface="Times New Roman" pitchFamily="18" charset="0"/>
              <a:cs typeface="Times New Roman" pitchFamily="18" charset="0"/>
            </a:endParaRPr>
          </a:p>
        </p:txBody>
      </p:sp>
      <p:sp>
        <p:nvSpPr>
          <p:cNvPr id="11" name="TextBox 10"/>
          <p:cNvSpPr txBox="1"/>
          <p:nvPr/>
        </p:nvSpPr>
        <p:spPr>
          <a:xfrm>
            <a:off x="214282" y="6072207"/>
            <a:ext cx="8929718" cy="646331"/>
          </a:xfrm>
          <a:prstGeom prst="rect">
            <a:avLst/>
          </a:prstGeom>
          <a:noFill/>
        </p:spPr>
        <p:txBody>
          <a:bodyPr wrap="square" rtlCol="0">
            <a:spAutoFit/>
          </a:bodyPr>
          <a:lstStyle/>
          <a:p>
            <a:r>
              <a:rPr lang="en-US" dirty="0" smtClean="0"/>
              <a:t>Report from Internet and Mobile Association in India and market Research firm IMRB International.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357166"/>
            <a:ext cx="8229600" cy="1143000"/>
          </a:xfrm>
        </p:spPr>
        <p:txBody>
          <a:bodyPr/>
          <a:lstStyle/>
          <a:p>
            <a:r>
              <a:rPr lang="en-US" b="1" dirty="0" smtClean="0">
                <a:solidFill>
                  <a:schemeClr val="tx1"/>
                </a:solidFill>
              </a:rPr>
              <a:t>What is mobile data?</a:t>
            </a:r>
            <a:endParaRPr lang="en-US" b="1" dirty="0">
              <a:solidFill>
                <a:schemeClr val="tx1"/>
              </a:solidFill>
            </a:endParaRPr>
          </a:p>
        </p:txBody>
      </p:sp>
      <p:sp>
        <p:nvSpPr>
          <p:cNvPr id="3" name="Content Placeholder 2"/>
          <p:cNvSpPr>
            <a:spLocks noGrp="1"/>
          </p:cNvSpPr>
          <p:nvPr>
            <p:ph idx="1"/>
          </p:nvPr>
        </p:nvSpPr>
        <p:spPr>
          <a:xfrm>
            <a:off x="457200" y="1500174"/>
            <a:ext cx="8229600" cy="4824426"/>
          </a:xfrm>
        </p:spPr>
        <p:txBody>
          <a:bodyPr>
            <a:normAutofit fontScale="92500" lnSpcReduction="10000"/>
          </a:bodyPr>
          <a:lstStyle/>
          <a:p>
            <a:r>
              <a:rPr lang="en-US" dirty="0" smtClean="0"/>
              <a:t>a database which is actually stored by the mobile device. This could be a list of contacts, price information, distance travelled, or any other information.</a:t>
            </a:r>
          </a:p>
          <a:p>
            <a:r>
              <a:rPr lang="en-US" dirty="0" smtClean="0"/>
              <a:t>Many applications require the ability to download information from an information repository and operate on this information even when out of range or disconnected.</a:t>
            </a:r>
          </a:p>
          <a:p>
            <a:r>
              <a:rPr lang="en-US" dirty="0" smtClean="0"/>
              <a:t>Mobile databases are not used solely for the revision of company contacts and calendars, but used in a number of industries.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928670"/>
            <a:ext cx="8643966" cy="1143000"/>
          </a:xfrm>
        </p:spPr>
        <p:txBody>
          <a:bodyPr>
            <a:normAutofit fontScale="90000"/>
          </a:bodyPr>
          <a:lstStyle/>
          <a:p>
            <a:pPr algn="l"/>
            <a:r>
              <a:rPr lang="en-US" dirty="0" smtClean="0">
                <a:solidFill>
                  <a:schemeClr val="tx1"/>
                </a:solidFill>
              </a:rPr>
              <a:t>TYPES OF COMMERCIAL MOBILE DATABASES AVAILABLE</a:t>
            </a:r>
            <a:endParaRPr lang="en-US" dirty="0">
              <a:solidFill>
                <a:schemeClr val="tx1"/>
              </a:solidFill>
            </a:endParaRPr>
          </a:p>
        </p:txBody>
      </p:sp>
      <p:graphicFrame>
        <p:nvGraphicFramePr>
          <p:cNvPr id="4" name="Content Placeholder 3"/>
          <p:cNvGraphicFramePr>
            <a:graphicFrameLocks noGrp="1"/>
          </p:cNvGraphicFramePr>
          <p:nvPr>
            <p:ph idx="1"/>
          </p:nvPr>
        </p:nvGraphicFramePr>
        <p:xfrm>
          <a:off x="500034" y="2428868"/>
          <a:ext cx="8229600" cy="3776665"/>
        </p:xfrm>
        <a:graphic>
          <a:graphicData uri="http://schemas.openxmlformats.org/drawingml/2006/table">
            <a:tbl>
              <a:tblPr firstRow="1" bandRow="1">
                <a:tableStyleId>{5C22544A-7EE6-4342-B048-85BDC9FD1C3A}</a:tableStyleId>
              </a:tblPr>
              <a:tblGrid>
                <a:gridCol w="2743200"/>
                <a:gridCol w="3300426"/>
                <a:gridCol w="2185974"/>
              </a:tblGrid>
              <a:tr h="370840">
                <a:tc>
                  <a:txBody>
                    <a:bodyPr/>
                    <a:lstStyle/>
                    <a:p>
                      <a:r>
                        <a:rPr lang="en-US" dirty="0" smtClean="0"/>
                        <a:t>Name</a:t>
                      </a:r>
                      <a:endParaRPr lang="en-US" dirty="0"/>
                    </a:p>
                  </a:txBody>
                  <a:tcPr/>
                </a:tc>
                <a:tc>
                  <a:txBody>
                    <a:bodyPr/>
                    <a:lstStyle/>
                    <a:p>
                      <a:r>
                        <a:rPr lang="en-US" dirty="0" smtClean="0"/>
                        <a:t>Developer</a:t>
                      </a:r>
                      <a:endParaRPr lang="en-US" dirty="0"/>
                    </a:p>
                  </a:txBody>
                  <a:tcPr/>
                </a:tc>
                <a:tc>
                  <a:txBody>
                    <a:bodyPr/>
                    <a:lstStyle/>
                    <a:p>
                      <a:r>
                        <a:rPr lang="en-US" dirty="0" smtClean="0"/>
                        <a:t>Type</a:t>
                      </a:r>
                      <a:endParaRPr lang="en-US" dirty="0"/>
                    </a:p>
                  </a:txBody>
                  <a:tcPr/>
                </a:tc>
              </a:tr>
              <a:tr h="370840">
                <a:tc>
                  <a:txBody>
                    <a:bodyPr/>
                    <a:lstStyle/>
                    <a:p>
                      <a:r>
                        <a:rPr lang="en-US" dirty="0" smtClean="0"/>
                        <a:t>SQL Anywhere</a:t>
                      </a:r>
                      <a:endParaRPr lang="en-US" dirty="0"/>
                    </a:p>
                  </a:txBody>
                  <a:tcPr/>
                </a:tc>
                <a:tc>
                  <a:txBody>
                    <a:bodyPr/>
                    <a:lstStyle/>
                    <a:p>
                      <a:r>
                        <a:rPr lang="en-US" dirty="0" smtClean="0"/>
                        <a:t>Sybase iAnywhere</a:t>
                      </a:r>
                      <a:endParaRPr lang="en-US" dirty="0"/>
                    </a:p>
                  </a:txBody>
                  <a:tcPr/>
                </a:tc>
                <a:tc>
                  <a:txBody>
                    <a:bodyPr/>
                    <a:lstStyle/>
                    <a:p>
                      <a:r>
                        <a:rPr lang="en-US" dirty="0" smtClean="0"/>
                        <a:t>Relational</a:t>
                      </a:r>
                      <a:endParaRPr lang="en-US" dirty="0"/>
                    </a:p>
                  </a:txBody>
                  <a:tcPr/>
                </a:tc>
              </a:tr>
              <a:tr h="370840">
                <a:tc>
                  <a:txBody>
                    <a:bodyPr/>
                    <a:lstStyle/>
                    <a:p>
                      <a:r>
                        <a:rPr lang="en-US" dirty="0" smtClean="0"/>
                        <a:t>DB</a:t>
                      </a:r>
                      <a:r>
                        <a:rPr lang="en-US" dirty="0" smtClean="0">
                          <a:latin typeface="Times New Roman" pitchFamily="18" charset="0"/>
                          <a:cs typeface="Times New Roman" pitchFamily="18" charset="0"/>
                        </a:rPr>
                        <a:t>2</a:t>
                      </a:r>
                      <a:r>
                        <a:rPr lang="en-US" baseline="0" dirty="0" smtClean="0">
                          <a:latin typeface="Times New Roman" pitchFamily="18" charset="0"/>
                          <a:cs typeface="Times New Roman" pitchFamily="18" charset="0"/>
                        </a:rPr>
                        <a:t> Everyplace</a:t>
                      </a:r>
                      <a:endParaRPr lang="en-US" dirty="0"/>
                    </a:p>
                  </a:txBody>
                  <a:tcPr/>
                </a:tc>
                <a:tc>
                  <a:txBody>
                    <a:bodyPr/>
                    <a:lstStyle/>
                    <a:p>
                      <a:r>
                        <a:rPr lang="en-US" dirty="0" smtClean="0"/>
                        <a:t>IBM</a:t>
                      </a:r>
                      <a:endParaRPr lang="en-US" dirty="0"/>
                    </a:p>
                  </a:txBody>
                  <a:tcPr/>
                </a:tc>
                <a:tc>
                  <a:txBody>
                    <a:bodyPr/>
                    <a:lstStyle/>
                    <a:p>
                      <a:r>
                        <a:rPr lang="en-US" dirty="0" smtClean="0"/>
                        <a:t>Relational</a:t>
                      </a:r>
                      <a:endParaRPr lang="en-US" dirty="0"/>
                    </a:p>
                  </a:txBody>
                  <a:tcPr/>
                </a:tc>
              </a:tr>
              <a:tr h="370840">
                <a:tc>
                  <a:txBody>
                    <a:bodyPr/>
                    <a:lstStyle/>
                    <a:p>
                      <a:r>
                        <a:rPr lang="en-US" dirty="0" smtClean="0"/>
                        <a:t>SQL</a:t>
                      </a:r>
                      <a:r>
                        <a:rPr lang="en-US" baseline="0" dirty="0" smtClean="0"/>
                        <a:t> Server Express</a:t>
                      </a:r>
                      <a:endParaRPr lang="en-US" dirty="0"/>
                    </a:p>
                  </a:txBody>
                  <a:tcPr/>
                </a:tc>
                <a:tc>
                  <a:txBody>
                    <a:bodyPr/>
                    <a:lstStyle/>
                    <a:p>
                      <a:r>
                        <a:rPr lang="en-US" dirty="0" smtClean="0"/>
                        <a:t>Microsoft</a:t>
                      </a:r>
                      <a:endParaRPr lang="en-US" dirty="0"/>
                    </a:p>
                  </a:txBody>
                  <a:tcPr/>
                </a:tc>
                <a:tc>
                  <a:txBody>
                    <a:bodyPr/>
                    <a:lstStyle/>
                    <a:p>
                      <a:r>
                        <a:rPr lang="en-US" dirty="0" smtClean="0"/>
                        <a:t>Relational</a:t>
                      </a:r>
                      <a:endParaRPr lang="en-US" dirty="0"/>
                    </a:p>
                  </a:txBody>
                  <a:tcPr/>
                </a:tc>
              </a:tr>
              <a:tr h="43910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SQL</a:t>
                      </a:r>
                      <a:r>
                        <a:rPr lang="en-US" baseline="0" dirty="0" smtClean="0"/>
                        <a:t> Server Compact</a:t>
                      </a:r>
                      <a:endParaRPr lang="en-US" dirty="0"/>
                    </a:p>
                  </a:txBody>
                  <a:tcPr/>
                </a:tc>
                <a:tc>
                  <a:txBody>
                    <a:bodyPr/>
                    <a:lstStyle/>
                    <a:p>
                      <a:r>
                        <a:rPr lang="en-US" dirty="0" smtClean="0"/>
                        <a:t>Microsoft</a:t>
                      </a:r>
                      <a:endParaRPr lang="en-US" dirty="0"/>
                    </a:p>
                  </a:txBody>
                  <a:tcPr/>
                </a:tc>
                <a:tc>
                  <a:txBody>
                    <a:bodyPr/>
                    <a:lstStyle/>
                    <a:p>
                      <a:r>
                        <a:rPr lang="en-US" dirty="0" smtClean="0"/>
                        <a:t>Relational</a:t>
                      </a:r>
                      <a:endParaRPr lang="en-US" dirty="0"/>
                    </a:p>
                  </a:txBody>
                  <a:tcPr/>
                </a:tc>
              </a:tr>
              <a:tr h="370840">
                <a:tc>
                  <a:txBody>
                    <a:bodyPr/>
                    <a:lstStyle/>
                    <a:p>
                      <a:r>
                        <a:rPr lang="en-US" dirty="0" smtClean="0"/>
                        <a:t>InterBase</a:t>
                      </a:r>
                      <a:endParaRPr lang="en-US" dirty="0"/>
                    </a:p>
                  </a:txBody>
                  <a:tcPr/>
                </a:tc>
                <a:tc>
                  <a:txBody>
                    <a:bodyPr/>
                    <a:lstStyle/>
                    <a:p>
                      <a:r>
                        <a:rPr lang="en-US" dirty="0" smtClean="0"/>
                        <a:t>Embarcadero Technologies</a:t>
                      </a:r>
                      <a:endParaRPr lang="en-US" dirty="0"/>
                    </a:p>
                  </a:txBody>
                  <a:tcPr/>
                </a:tc>
                <a:tc>
                  <a:txBody>
                    <a:bodyPr/>
                    <a:lstStyle/>
                    <a:p>
                      <a:r>
                        <a:rPr lang="en-US" dirty="0" smtClean="0"/>
                        <a:t>Relational</a:t>
                      </a:r>
                      <a:endParaRPr lang="en-US" dirty="0"/>
                    </a:p>
                  </a:txBody>
                  <a:tcPr/>
                </a:tc>
              </a:tr>
              <a:tr h="370840">
                <a:tc>
                  <a:txBody>
                    <a:bodyPr/>
                    <a:lstStyle/>
                    <a:p>
                      <a:r>
                        <a:rPr lang="en-US" dirty="0" smtClean="0"/>
                        <a:t>Realm</a:t>
                      </a:r>
                      <a:endParaRPr lang="en-US" dirty="0"/>
                    </a:p>
                  </a:txBody>
                  <a:tcPr/>
                </a:tc>
                <a:tc>
                  <a:txBody>
                    <a:bodyPr/>
                    <a:lstStyle/>
                    <a:p>
                      <a:r>
                        <a:rPr lang="en-US" dirty="0" smtClean="0"/>
                        <a:t>Realm inc</a:t>
                      </a:r>
                      <a:endParaRPr lang="en-US" dirty="0"/>
                    </a:p>
                  </a:txBody>
                  <a:tcPr/>
                </a:tc>
                <a:tc>
                  <a:txBody>
                    <a:bodyPr/>
                    <a:lstStyle/>
                    <a:p>
                      <a:r>
                        <a:rPr lang="en-US" dirty="0" smtClean="0"/>
                        <a:t>Object Database</a:t>
                      </a:r>
                      <a:endParaRPr lang="en-US" dirty="0"/>
                    </a:p>
                  </a:txBody>
                  <a:tcPr/>
                </a:tc>
              </a:tr>
              <a:tr h="370840">
                <a:tc>
                  <a:txBody>
                    <a:bodyPr/>
                    <a:lstStyle/>
                    <a:p>
                      <a:r>
                        <a:rPr lang="en-US" dirty="0" smtClean="0"/>
                        <a:t>Couchbase Lite</a:t>
                      </a:r>
                      <a:endParaRPr lang="en-US" dirty="0"/>
                    </a:p>
                  </a:txBody>
                  <a:tcPr/>
                </a:tc>
                <a:tc>
                  <a:txBody>
                    <a:bodyPr/>
                    <a:lstStyle/>
                    <a:p>
                      <a:r>
                        <a:rPr lang="en-US" dirty="0" smtClean="0"/>
                        <a:t>Couchbase</a:t>
                      </a:r>
                      <a:endParaRPr lang="en-US" dirty="0"/>
                    </a:p>
                  </a:txBody>
                  <a:tcPr/>
                </a:tc>
                <a:tc>
                  <a:txBody>
                    <a:bodyPr/>
                    <a:lstStyle/>
                    <a:p>
                      <a:r>
                        <a:rPr lang="en-US" dirty="0" smtClean="0"/>
                        <a:t>JSON Document</a:t>
                      </a:r>
                      <a:endParaRPr lang="en-US" dirty="0"/>
                    </a:p>
                  </a:txBody>
                  <a:tcPr/>
                </a:tc>
              </a:tr>
              <a:tr h="370840">
                <a:tc>
                  <a:txBody>
                    <a:bodyPr/>
                    <a:lstStyle/>
                    <a:p>
                      <a:r>
                        <a:rPr lang="en-US" dirty="0" smtClean="0"/>
                        <a:t>Oracle Database Lite</a:t>
                      </a:r>
                      <a:endParaRPr lang="en-US" dirty="0"/>
                    </a:p>
                  </a:txBody>
                  <a:tcPr/>
                </a:tc>
                <a:tc>
                  <a:txBody>
                    <a:bodyPr/>
                    <a:lstStyle/>
                    <a:p>
                      <a:r>
                        <a:rPr lang="en-US" dirty="0" smtClean="0"/>
                        <a:t>Oracle Corporation</a:t>
                      </a:r>
                      <a:endParaRPr lang="en-US" dirty="0"/>
                    </a:p>
                  </a:txBody>
                  <a:tcPr/>
                </a:tc>
                <a:tc>
                  <a:txBody>
                    <a:bodyPr/>
                    <a:lstStyle/>
                    <a:p>
                      <a:r>
                        <a:rPr lang="en-US" dirty="0" smtClean="0"/>
                        <a:t>Relational</a:t>
                      </a:r>
                      <a:endParaRPr lang="en-US" dirty="0"/>
                    </a:p>
                  </a:txBody>
                  <a:tcPr/>
                </a:tc>
              </a:tr>
              <a:tr h="370840">
                <a:tc>
                  <a:txBody>
                    <a:bodyPr/>
                    <a:lstStyle/>
                    <a:p>
                      <a:r>
                        <a:rPr lang="en-US" dirty="0" smtClean="0"/>
                        <a:t>SQLite</a:t>
                      </a:r>
                      <a:endParaRPr lang="en-US" dirty="0"/>
                    </a:p>
                  </a:txBody>
                  <a:tcPr/>
                </a:tc>
                <a:tc>
                  <a:txBody>
                    <a:bodyPr/>
                    <a:lstStyle/>
                    <a:p>
                      <a:r>
                        <a:rPr lang="en-US" dirty="0" smtClean="0"/>
                        <a:t>D. Richard Hipp</a:t>
                      </a:r>
                      <a:endParaRPr lang="en-US" dirty="0"/>
                    </a:p>
                  </a:txBody>
                  <a:tcPr/>
                </a:tc>
                <a:tc>
                  <a:txBody>
                    <a:bodyPr/>
                    <a:lstStyle/>
                    <a:p>
                      <a:r>
                        <a:rPr lang="en-US" dirty="0" smtClean="0"/>
                        <a:t>Relational</a:t>
                      </a:r>
                      <a:endParaRPr lang="en-US" dirty="0"/>
                    </a:p>
                  </a:txBody>
                  <a:tcPr/>
                </a:tc>
              </a:tr>
            </a:tbl>
          </a:graphicData>
        </a:graphic>
      </p:graphicFrame>
      <p:sp>
        <p:nvSpPr>
          <p:cNvPr id="5" name="TextBox 4"/>
          <p:cNvSpPr txBox="1"/>
          <p:nvPr/>
        </p:nvSpPr>
        <p:spPr>
          <a:xfrm>
            <a:off x="642910" y="6357958"/>
            <a:ext cx="5643602" cy="369332"/>
          </a:xfrm>
          <a:prstGeom prst="rect">
            <a:avLst/>
          </a:prstGeom>
          <a:noFill/>
        </p:spPr>
        <p:txBody>
          <a:bodyPr wrap="square" rtlCol="0">
            <a:spAutoFit/>
          </a:bodyPr>
          <a:lstStyle/>
          <a:p>
            <a:r>
              <a:rPr lang="en-US" dirty="0" smtClean="0"/>
              <a:t>This content taken from Wikipedia.</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14290"/>
            <a:ext cx="8229600" cy="1143000"/>
          </a:xfrm>
        </p:spPr>
        <p:txBody>
          <a:bodyPr/>
          <a:lstStyle/>
          <a:p>
            <a:pPr algn="ctr"/>
            <a:r>
              <a:rPr lang="en-US" dirty="0" smtClean="0">
                <a:solidFill>
                  <a:srgbClr val="C00000"/>
                </a:solidFill>
              </a:rPr>
              <a:t>M-Commerce</a:t>
            </a:r>
            <a:endParaRPr lang="en-US" dirty="0">
              <a:solidFill>
                <a:srgbClr val="C00000"/>
              </a:solidFill>
            </a:endParaRPr>
          </a:p>
        </p:txBody>
      </p:sp>
      <p:sp>
        <p:nvSpPr>
          <p:cNvPr id="3" name="Content Placeholder 2"/>
          <p:cNvSpPr>
            <a:spLocks noGrp="1"/>
          </p:cNvSpPr>
          <p:nvPr>
            <p:ph idx="1"/>
          </p:nvPr>
        </p:nvSpPr>
        <p:spPr>
          <a:xfrm>
            <a:off x="428596" y="1357298"/>
            <a:ext cx="8229600" cy="4389120"/>
          </a:xfrm>
        </p:spPr>
        <p:txBody>
          <a:bodyPr>
            <a:normAutofit fontScale="85000" lnSpcReduction="10000"/>
          </a:bodyPr>
          <a:lstStyle/>
          <a:p>
            <a:pPr>
              <a:buFont typeface="Arial" pitchFamily="34" charset="0"/>
              <a:buChar char="•"/>
            </a:pPr>
            <a:r>
              <a:rPr lang="en-US" dirty="0" smtClean="0"/>
              <a:t>Is a selling and buying goods through wireless handheld devices such as Smartphone and PDA( Personal Digital Assistant).</a:t>
            </a:r>
          </a:p>
          <a:p>
            <a:pPr>
              <a:buFont typeface="Arial" pitchFamily="34" charset="0"/>
              <a:buChar char="•"/>
            </a:pPr>
            <a:r>
              <a:rPr lang="en-US" dirty="0" smtClean="0"/>
              <a:t>Provides mobility to busy and traveler professionals.</a:t>
            </a:r>
          </a:p>
          <a:p>
            <a:pPr>
              <a:buFont typeface="Arial" pitchFamily="34" charset="0"/>
              <a:buChar char="•"/>
            </a:pPr>
            <a:r>
              <a:rPr lang="en-US" dirty="0" smtClean="0"/>
              <a:t>More and more people tend to access internet  through mobile phone.</a:t>
            </a:r>
          </a:p>
          <a:p>
            <a:pPr>
              <a:buFont typeface="Arial" pitchFamily="34" charset="0"/>
              <a:buChar char="•"/>
            </a:pPr>
            <a:r>
              <a:rPr lang="en-US" dirty="0" smtClean="0"/>
              <a:t>Anytime anywhere computing.</a:t>
            </a:r>
          </a:p>
          <a:p>
            <a:pPr>
              <a:buFont typeface="Arial" pitchFamily="34" charset="0"/>
              <a:buChar char="•"/>
            </a:pPr>
            <a:r>
              <a:rPr lang="en-US" dirty="0" smtClean="0">
                <a:latin typeface="Times New Roman" pitchFamily="18" charset="0"/>
                <a:cs typeface="Times New Roman" pitchFamily="18" charset="0"/>
              </a:rPr>
              <a:t>Indian market is expected to reach $64 billion by 2021, growing at a five-year CAGR of 31.2 percent. According to Forrester Research</a:t>
            </a:r>
            <a:r>
              <a:rPr lang="en-US" dirty="0" smtClean="0"/>
              <a:t>.</a:t>
            </a:r>
          </a:p>
          <a:p>
            <a:pPr>
              <a:buFont typeface="Arial" pitchFamily="34" charset="0"/>
              <a:buChar char="•"/>
            </a:pPr>
            <a:endParaRPr lang="en-US" dirty="0" smtClean="0"/>
          </a:p>
          <a:p>
            <a:pPr>
              <a:buFont typeface="Arial" pitchFamily="34" charset="0"/>
              <a:buChar char="•"/>
            </a:pPr>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472" y="1500174"/>
            <a:ext cx="8229600" cy="4786346"/>
          </a:xfrm>
        </p:spPr>
        <p:txBody>
          <a:bodyPr>
            <a:normAutofit fontScale="85000" lnSpcReduction="10000"/>
          </a:bodyPr>
          <a:lstStyle/>
          <a:p>
            <a:r>
              <a:rPr lang="en-US" dirty="0" smtClean="0"/>
              <a:t>In order to make these value added services work efficiently, and in cost effective manner perfect collaboration between various network providers ,technology providers and application developers is required.</a:t>
            </a:r>
          </a:p>
          <a:p>
            <a:r>
              <a:rPr lang="en-US" dirty="0" smtClean="0"/>
              <a:t>Purpose is to develop a structured integration of mobile services, applications and technology resources 	deliver direct range of value added services in different industry sectors and at the same time aim to reduce the operation cost and improve efficiency to attract end user population.</a:t>
            </a:r>
          </a:p>
          <a:p>
            <a:pPr>
              <a:buNone/>
            </a:pPr>
            <a:endParaRPr lang="en-US" dirty="0"/>
          </a:p>
        </p:txBody>
      </p:sp>
      <p:sp>
        <p:nvSpPr>
          <p:cNvPr id="4" name="Right Arrow 3"/>
          <p:cNvSpPr/>
          <p:nvPr/>
        </p:nvSpPr>
        <p:spPr>
          <a:xfrm>
            <a:off x="2714612" y="4286256"/>
            <a:ext cx="500066" cy="142876"/>
          </a:xfrm>
          <a:prstGeom prst="right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0" y="214290"/>
          <a:ext cx="8991600" cy="66437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M Commerce Business models</a:t>
            </a:r>
            <a:endParaRPr lang="en-US" dirty="0">
              <a:solidFill>
                <a:srgbClr val="FF0000"/>
              </a:solidFill>
            </a:endParaRPr>
          </a:p>
        </p:txBody>
      </p:sp>
      <p:sp>
        <p:nvSpPr>
          <p:cNvPr id="3" name="Content Placeholder 2"/>
          <p:cNvSpPr>
            <a:spLocks noGrp="1"/>
          </p:cNvSpPr>
          <p:nvPr>
            <p:ph idx="1"/>
          </p:nvPr>
        </p:nvSpPr>
        <p:spPr/>
        <p:txBody>
          <a:bodyPr/>
          <a:lstStyle/>
          <a:p>
            <a:pPr>
              <a:lnSpc>
                <a:spcPct val="200000"/>
              </a:lnSpc>
            </a:pPr>
            <a:r>
              <a:rPr lang="en-US" dirty="0" smtClean="0"/>
              <a:t>Payment Model</a:t>
            </a:r>
          </a:p>
          <a:p>
            <a:pPr>
              <a:lnSpc>
                <a:spcPct val="200000"/>
              </a:lnSpc>
            </a:pPr>
            <a:r>
              <a:rPr lang="en-US" dirty="0" smtClean="0"/>
              <a:t>Advertiser Model	</a:t>
            </a:r>
          </a:p>
          <a:p>
            <a:pPr>
              <a:lnSpc>
                <a:spcPct val="200000"/>
              </a:lnSpc>
            </a:pPr>
            <a:r>
              <a:rPr lang="en-US" dirty="0" smtClean="0"/>
              <a:t>Shopping Model</a:t>
            </a:r>
          </a:p>
          <a:p>
            <a:pPr>
              <a:lnSpc>
                <a:spcPct val="200000"/>
              </a:lnSpc>
            </a:pPr>
            <a:r>
              <a:rPr lang="en-US" dirty="0" smtClean="0"/>
              <a:t>Content Provider Model</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Location Based Services</a:t>
            </a:r>
            <a:r>
              <a:rPr lang="en-US" dirty="0" smtClean="0"/>
              <a:t>	</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LBS (location Based services ) is a type of M-Commerce Services</a:t>
            </a:r>
          </a:p>
          <a:p>
            <a:pPr fontAlgn="base"/>
            <a:r>
              <a:rPr lang="en-US" dirty="0" smtClean="0"/>
              <a:t>Location-based services (LBS) use real-time geo-data from a mobile device or Smartphone to provide information, entertainment or security. Some services allow consumers to "check in" at restaurants, coffee shops, stores, concerts, and other places or events. Often, businesses offer a reward — prizes, coupons or discounts — to people who check in. Google Maps, Foursquare, GetGlue, Yelp and Facebook Places are among the more popular services.</a:t>
            </a:r>
          </a:p>
          <a:p>
            <a:pPr fontAlgn="base"/>
            <a:r>
              <a:rPr lang="en-US" dirty="0" smtClean="0"/>
              <a:t>Location-based services use a Smartphone's GPS technology to track a person's location, if that person has opted-in to allow the service to do that. After a Smartphone user opts-in, the service can identify his or her location down to a street address without the need for manual data entry.</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524</TotalTime>
  <Words>696</Words>
  <Application>Microsoft Office PowerPoint</Application>
  <PresentationFormat>On-screen Show (4:3)</PresentationFormat>
  <Paragraphs>132</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Foundry</vt:lpstr>
      <vt:lpstr>Slide 1</vt:lpstr>
      <vt:lpstr>MOBILE DATABASE  AND INFORMATION</vt:lpstr>
      <vt:lpstr>What is mobile data?</vt:lpstr>
      <vt:lpstr>TYPES OF COMMERCIAL MOBILE DATABASES AVAILABLE</vt:lpstr>
      <vt:lpstr>M-Commerce</vt:lpstr>
      <vt:lpstr>Slide 6</vt:lpstr>
      <vt:lpstr>Slide 7</vt:lpstr>
      <vt:lpstr>M Commerce Business models</vt:lpstr>
      <vt:lpstr>Location Based Services </vt:lpstr>
      <vt:lpstr>Slide 10</vt:lpstr>
      <vt:lpstr>Slide 11</vt:lpstr>
      <vt:lpstr>LBS Products</vt:lpstr>
      <vt:lpstr>Security and Privacy Issues</vt:lpstr>
      <vt:lpstr>Mobile Commerce Security Architecture</vt:lpstr>
      <vt:lpstr>Cases Studies</vt:lpstr>
      <vt:lpstr>Slide 16</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Sparta</dc:creator>
  <cp:lastModifiedBy>Sparta</cp:lastModifiedBy>
  <cp:revision>61</cp:revision>
  <dcterms:created xsi:type="dcterms:W3CDTF">2017-08-30T09:48:10Z</dcterms:created>
  <dcterms:modified xsi:type="dcterms:W3CDTF">2017-09-06T01:22:34Z</dcterms:modified>
</cp:coreProperties>
</file>