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7" r:id="rId4"/>
    <p:sldId id="281" r:id="rId5"/>
    <p:sldId id="282" r:id="rId6"/>
    <p:sldId id="283" r:id="rId7"/>
    <p:sldId id="263" r:id="rId8"/>
    <p:sldId id="259" r:id="rId9"/>
    <p:sldId id="260" r:id="rId10"/>
    <p:sldId id="262" r:id="rId11"/>
    <p:sldId id="269" r:id="rId12"/>
    <p:sldId id="270" r:id="rId13"/>
    <p:sldId id="261" r:id="rId14"/>
    <p:sldId id="266" r:id="rId15"/>
    <p:sldId id="265" r:id="rId16"/>
    <p:sldId id="268" r:id="rId17"/>
    <p:sldId id="267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64" autoAdjust="0"/>
  </p:normalViewPr>
  <p:slideViewPr>
    <p:cSldViewPr>
      <p:cViewPr>
        <p:scale>
          <a:sx n="110" d="100"/>
          <a:sy n="110" d="100"/>
        </p:scale>
        <p:origin x="-145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57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82A1-1E0E-499B-B3C8-B9E800734296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7F50-0697-4AC0-A7DE-9FA304E97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F7F50-0697-4AC0-A7DE-9FA304E97F1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EA9F-5370-4616-B244-3880E013C83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6948264" cy="527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03240" y="5445224"/>
            <a:ext cx="684076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</a:t>
            </a:r>
          </a:p>
          <a:p>
            <a:r>
              <a:rPr lang="ko-KR" altLang="en-US" sz="100" dirty="0" smtClean="0"/>
              <a:t>	김성호 선생님의 강의스케줄입니다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강민혁	</a:t>
            </a:r>
            <a:r>
              <a:rPr lang="en-US" altLang="ko-KR" sz="100" dirty="0" smtClean="0"/>
              <a:t>1025642	  010-6452-4852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권민재	</a:t>
            </a:r>
            <a:r>
              <a:rPr lang="en-US" altLang="ko-KR" sz="100" dirty="0" smtClean="0"/>
              <a:t>1125645	  010-6895-4212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김기현	</a:t>
            </a:r>
            <a:r>
              <a:rPr lang="en-US" altLang="ko-KR" sz="100" dirty="0" smtClean="0"/>
              <a:t>1105645	  010-6095-4212	</a:t>
            </a:r>
            <a:r>
              <a:rPr lang="ko-KR" altLang="en-US" sz="100" dirty="0" smtClean="0"/>
              <a:t>토목공학과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김다미	</a:t>
            </a:r>
            <a:r>
              <a:rPr lang="en-US" altLang="ko-KR" sz="100" dirty="0" smtClean="0"/>
              <a:t>2055645	  010-2195-3012	</a:t>
            </a:r>
            <a:r>
              <a:rPr lang="ko-KR" altLang="en-US" sz="100" dirty="0" smtClean="0"/>
              <a:t>경영정보학과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김동환	</a:t>
            </a:r>
            <a:r>
              <a:rPr lang="en-US" altLang="ko-KR" sz="100" dirty="0" smtClean="0"/>
              <a:t>1950645	  010-3190-0519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김나연	</a:t>
            </a:r>
            <a:r>
              <a:rPr lang="en-US" altLang="ko-KR" sz="100" dirty="0" smtClean="0"/>
              <a:t>2102647	  010-4720-0856	</a:t>
            </a:r>
            <a:r>
              <a:rPr lang="ko-KR" altLang="en-US" sz="100" dirty="0" smtClean="0"/>
              <a:t>경영정보학과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김효은	</a:t>
            </a:r>
            <a:r>
              <a:rPr lang="en-US" altLang="ko-KR" sz="100" dirty="0" smtClean="0"/>
              <a:t>2115641	  010-7196-1352	</a:t>
            </a:r>
            <a:r>
              <a:rPr lang="ko-KR" altLang="en-US" sz="100" dirty="0" smtClean="0"/>
              <a:t>영어영문학과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민경희	</a:t>
            </a:r>
            <a:r>
              <a:rPr lang="en-US" altLang="ko-KR" sz="100" dirty="0" smtClean="0"/>
              <a:t>2015642     010-5125-0052	</a:t>
            </a:r>
            <a:r>
              <a:rPr lang="ko-KR" altLang="en-US" sz="100" dirty="0" smtClean="0"/>
              <a:t>한국어학과</a:t>
            </a:r>
          </a:p>
          <a:p>
            <a:r>
              <a:rPr lang="ko-KR" altLang="en-US" sz="100" dirty="0" smtClean="0"/>
              <a:t>	정민지	</a:t>
            </a:r>
            <a:r>
              <a:rPr lang="en-US" altLang="ko-KR" sz="100" dirty="0" smtClean="0"/>
              <a:t>2600640', '010-9125-0140',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주진희	</a:t>
            </a:r>
            <a:r>
              <a:rPr lang="en-US" altLang="ko-KR" sz="100" dirty="0" smtClean="0"/>
              <a:t>2315642', '010-2501-1052',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중어중문학과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신나영	</a:t>
            </a:r>
            <a:r>
              <a:rPr lang="en-US" altLang="ko-KR" sz="100" dirty="0" smtClean="0"/>
              <a:t>2014642', '010-9452-0051',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전자공학과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박수환</a:t>
            </a:r>
            <a:r>
              <a:rPr lang="en-US" altLang="ko-KR" sz="100" dirty="0" smtClean="0"/>
              <a:t>', '1015642', '010-1125-0052',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경영학과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박성민</a:t>
            </a:r>
            <a:r>
              <a:rPr lang="en-US" altLang="ko-KR" sz="100" dirty="0" smtClean="0"/>
              <a:t>', '1156422', '010-5552-0059',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전자공학과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박윤지</a:t>
            </a:r>
            <a:r>
              <a:rPr lang="en-US" altLang="ko-KR" sz="100" dirty="0" smtClean="0"/>
              <a:t>', '2015649', '010-2122-9052',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언론정보학과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박창휘</a:t>
            </a:r>
            <a:r>
              <a:rPr lang="en-US" altLang="ko-KR" sz="100" dirty="0" smtClean="0"/>
              <a:t>', '1009642', '010-7005-5200',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교육학과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서지연</a:t>
            </a:r>
            <a:r>
              <a:rPr lang="en-US" altLang="ko-KR" sz="100" dirty="0" smtClean="0"/>
              <a:t>', '2015649', '010-1200-0052',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의류학과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정성재</a:t>
            </a:r>
            <a:r>
              <a:rPr lang="en-US" altLang="ko-KR" sz="100" dirty="0" smtClean="0"/>
              <a:t>', '1234567', '010-1234-1234',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건축학과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성태경</a:t>
            </a:r>
            <a:r>
              <a:rPr lang="en-US" altLang="ko-KR" sz="100" dirty="0" smtClean="0"/>
              <a:t>', '1234568', '010-1234-1235',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경영학과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성재윤</a:t>
            </a:r>
            <a:r>
              <a:rPr lang="en-US" altLang="ko-KR" sz="100" dirty="0" smtClean="0"/>
              <a:t>', '1234569', '010-1234-1236',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송재영</a:t>
            </a:r>
            <a:r>
              <a:rPr lang="en-US" altLang="ko-KR" sz="100" dirty="0" smtClean="0"/>
              <a:t>', '1234560', '010-1234-1237',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신호현</a:t>
            </a:r>
            <a:r>
              <a:rPr lang="en-US" altLang="ko-KR" sz="100" dirty="0" smtClean="0"/>
              <a:t>', '1234561', '010-1234-1238',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신민철</a:t>
            </a:r>
            <a:r>
              <a:rPr lang="en-US" altLang="ko-KR" sz="100" dirty="0" smtClean="0"/>
              <a:t>', '1234562', '010-1234-1239',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안상현</a:t>
            </a:r>
            <a:r>
              <a:rPr lang="en-US" altLang="ko-KR" sz="100" dirty="0" smtClean="0"/>
              <a:t>', '1234563', '010-1234-1230',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err="1" smtClean="0"/>
              <a:t>우다훈</a:t>
            </a:r>
            <a:r>
              <a:rPr lang="en-US" altLang="ko-KR" sz="100" dirty="0" smtClean="0"/>
              <a:t>', '1234564', '010-1234-1231',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기계공학과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홍세준</a:t>
            </a:r>
            <a:r>
              <a:rPr lang="en-US" altLang="ko-KR" sz="100" dirty="0" smtClean="0"/>
              <a:t>', '1234565', '010-1234-1232',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기계공학과</a:t>
            </a:r>
            <a:r>
              <a:rPr lang="en-US" altLang="ko-KR" sz="100" dirty="0" smtClean="0"/>
              <a:t>');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과목보기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학생정보 보기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ko-KR" altLang="en-US" sz="100" dirty="0" smtClean="0"/>
              <a:t>학생정보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303240" y="5445224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학생정보 </a:t>
            </a:r>
            <a:r>
              <a:rPr lang="en-US" altLang="ko-KR" sz="100" dirty="0" smtClean="0"/>
              <a:t>-		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** [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</a:t>
            </a:r>
            <a:r>
              <a:rPr lang="ko-KR" altLang="en-US" sz="100" dirty="0" smtClean="0"/>
              <a:t>개발자 양성과정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을 수강하고 있는 학생정보입니다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신나영	</a:t>
            </a:r>
            <a:r>
              <a:rPr lang="en-US" altLang="ko-KR" sz="100" dirty="0" smtClean="0"/>
              <a:t>ST011	  010-9452-0051	</a:t>
            </a:r>
            <a:r>
              <a:rPr lang="ko-KR" altLang="en-US" sz="100" dirty="0" smtClean="0"/>
              <a:t>전자공학과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박수환	</a:t>
            </a:r>
            <a:r>
              <a:rPr lang="en-US" altLang="ko-KR" sz="100" dirty="0" smtClean="0"/>
              <a:t>ST012	  010-1125-0052	</a:t>
            </a:r>
            <a:r>
              <a:rPr lang="ko-KR" altLang="en-US" sz="100" dirty="0" smtClean="0"/>
              <a:t>경영학과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박성민	</a:t>
            </a:r>
            <a:r>
              <a:rPr lang="en-US" altLang="ko-KR" sz="100" dirty="0" smtClean="0"/>
              <a:t>ST013	  010-5552-0059	</a:t>
            </a:r>
            <a:r>
              <a:rPr lang="ko-KR" altLang="en-US" sz="100" dirty="0" smtClean="0"/>
              <a:t>전자공학과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박윤지	</a:t>
            </a:r>
            <a:r>
              <a:rPr lang="en-US" altLang="ko-KR" sz="100" dirty="0" smtClean="0"/>
              <a:t>ST014	  010-2122-9052	</a:t>
            </a:r>
            <a:r>
              <a:rPr lang="ko-KR" altLang="en-US" sz="100" dirty="0" smtClean="0"/>
              <a:t>언론정보학과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박창휘	</a:t>
            </a:r>
            <a:r>
              <a:rPr lang="en-US" altLang="ko-KR" sz="100" dirty="0" smtClean="0"/>
              <a:t>ST015	  010-7005-5200	</a:t>
            </a:r>
            <a:r>
              <a:rPr lang="ko-KR" altLang="en-US" sz="100" dirty="0" smtClean="0"/>
              <a:t>교육학과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서지연	</a:t>
            </a:r>
            <a:r>
              <a:rPr lang="en-US" altLang="ko-KR" sz="100" dirty="0" smtClean="0"/>
              <a:t>ST016	  010-1200-0052	</a:t>
            </a:r>
            <a:r>
              <a:rPr lang="ko-KR" altLang="en-US" sz="100" dirty="0" smtClean="0"/>
              <a:t>의류학과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정성재	</a:t>
            </a:r>
            <a:r>
              <a:rPr lang="en-US" altLang="ko-KR" sz="100" dirty="0" smtClean="0"/>
              <a:t>ST017	  010-1234-1234	</a:t>
            </a:r>
            <a:r>
              <a:rPr lang="ko-KR" altLang="en-US" sz="100" dirty="0" smtClean="0"/>
              <a:t>건축학과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성태경	</a:t>
            </a:r>
            <a:r>
              <a:rPr lang="en-US" altLang="ko-KR" sz="100" dirty="0" smtClean="0"/>
              <a:t>ST018	  010-1234-1235	</a:t>
            </a:r>
            <a:r>
              <a:rPr lang="ko-KR" altLang="en-US" sz="100" dirty="0" smtClean="0"/>
              <a:t>경영학과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성재윤	</a:t>
            </a:r>
            <a:r>
              <a:rPr lang="en-US" altLang="ko-KR" sz="100" dirty="0" smtClean="0"/>
              <a:t>ST019	  010-1234-1236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송재영	</a:t>
            </a:r>
            <a:r>
              <a:rPr lang="en-US" altLang="ko-KR" sz="100" dirty="0" smtClean="0"/>
              <a:t>ST020	  010-1234-1237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err="1" smtClean="0"/>
              <a:t>더보기</a:t>
            </a:r>
            <a:r>
              <a:rPr lang="en-US" altLang="ko-KR" sz="100" dirty="0" smtClean="0"/>
              <a:t>(11..20 / 25)	</a:t>
            </a:r>
          </a:p>
          <a:p>
            <a:r>
              <a:rPr lang="en-US" altLang="ko-KR" sz="100" dirty="0" smtClean="0"/>
              <a:t>	[2]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  <a:endParaRPr lang="ko-KR" altLang="en-US" sz="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884675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303240" y="5445224"/>
            <a:ext cx="684076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학생정보 </a:t>
            </a:r>
            <a:r>
              <a:rPr lang="en-US" altLang="ko-KR" sz="100" dirty="0" smtClean="0"/>
              <a:t>-		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** [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</a:t>
            </a:r>
            <a:r>
              <a:rPr lang="ko-KR" altLang="en-US" sz="100" dirty="0" smtClean="0"/>
              <a:t>개발자 양성과정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을 수강하고 있는 학생정보입니다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신호현	</a:t>
            </a:r>
            <a:r>
              <a:rPr lang="en-US" altLang="ko-KR" sz="100" dirty="0" smtClean="0"/>
              <a:t>ST021	010-1234-1238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신민철	</a:t>
            </a:r>
            <a:r>
              <a:rPr lang="en-US" altLang="ko-KR" sz="100" dirty="0" smtClean="0"/>
              <a:t>ST022	010-1234-1239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안상현	</a:t>
            </a:r>
            <a:r>
              <a:rPr lang="en-US" altLang="ko-KR" sz="100" dirty="0" smtClean="0"/>
              <a:t>ST023	010-1234-1230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ko-KR" altLang="en-US" sz="100" dirty="0" err="1" smtClean="0"/>
              <a:t>우다훈</a:t>
            </a:r>
            <a:r>
              <a:rPr lang="ko-KR" altLang="en-US" sz="100" dirty="0" smtClean="0"/>
              <a:t>	</a:t>
            </a:r>
            <a:r>
              <a:rPr lang="en-US" altLang="ko-KR" sz="100" dirty="0" smtClean="0"/>
              <a:t>ST024	010-1234-1231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홍세준	</a:t>
            </a:r>
            <a:r>
              <a:rPr lang="en-US" altLang="ko-KR" sz="100" dirty="0" smtClean="0"/>
              <a:t>ST025	010-1234-1232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(21..25 / 25)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이전으로 돌아가기 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  <a:endParaRPr lang="ko-KR" altLang="en-US" sz="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48680"/>
            <a:ext cx="5841826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723" r="44238" b="29928"/>
          <a:stretch>
            <a:fillRect/>
          </a:stretch>
        </p:blipFill>
        <p:spPr bwMode="auto">
          <a:xfrm>
            <a:off x="1403648" y="2132856"/>
            <a:ext cx="3312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5805264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과목보기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6975" t="35723" r="29691" b="29928"/>
          <a:stretch>
            <a:fillRect/>
          </a:stretch>
        </p:blipFill>
        <p:spPr bwMode="auto">
          <a:xfrm>
            <a:off x="3779912" y="2132856"/>
            <a:ext cx="7920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2048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성적등</a:t>
            </a:r>
            <a:r>
              <a:rPr lang="ko-KR" altLang="en-US" sz="1050" dirty="0"/>
              <a:t>록</a:t>
            </a:r>
            <a:r>
              <a:rPr lang="ko-KR" altLang="en-US" sz="1050" dirty="0" smtClean="0"/>
              <a:t>여부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2420888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636912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780928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357301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1844824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과정명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ㅇㅇㅇㅇㅇㅇ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9638" y="264417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성</a:t>
            </a:r>
            <a:r>
              <a:rPr lang="ko-KR" altLang="en-US" sz="4400" b="1" dirty="0"/>
              <a:t>적</a:t>
            </a:r>
            <a:r>
              <a:rPr lang="ko-KR" altLang="en-US" sz="4400" b="1" dirty="0" smtClean="0"/>
              <a:t> 입출력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482" y="6404855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성적 입력 및 조회 화면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452445" cy="631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076056" y="5301208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성적 입력 및 조회 ◆</a:t>
            </a:r>
          </a:p>
          <a:p>
            <a:r>
              <a:rPr lang="ko-KR" altLang="en-US" sz="100" dirty="0" smtClean="0"/>
              <a:t>	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과정번호	</a:t>
            </a:r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				시작날짜		종료날짜		강의실명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    C001	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	</a:t>
            </a:r>
            <a:r>
              <a:rPr lang="en-US" altLang="ko-KR" sz="100" dirty="0" smtClean="0"/>
              <a:t>2018.10.01.	2019.04.24.	1</a:t>
            </a:r>
            <a:r>
              <a:rPr lang="ko-KR" altLang="en-US" sz="100" dirty="0" smtClean="0"/>
              <a:t>강의실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과목번호	과목명				종료날짜	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</a:t>
            </a:r>
          </a:p>
          <a:p>
            <a:r>
              <a:rPr lang="en-US" altLang="ko-KR" sz="100" dirty="0" smtClean="0"/>
              <a:t>	    S001	</a:t>
            </a:r>
            <a:r>
              <a:rPr lang="ko-KR" altLang="en-US" sz="100" dirty="0" smtClean="0"/>
              <a:t>객체지향 프로그래밍			</a:t>
            </a:r>
            <a:r>
              <a:rPr lang="en-US" altLang="ko-KR" sz="100" dirty="0" smtClean="0"/>
              <a:t>2018.11.06.	    </a:t>
            </a:r>
          </a:p>
          <a:p>
            <a:r>
              <a:rPr lang="en-US" altLang="ko-KR" sz="100" dirty="0" smtClean="0"/>
              <a:t>	    S002	</a:t>
            </a:r>
            <a:r>
              <a:rPr lang="ko-KR" altLang="en-US" sz="100" dirty="0" smtClean="0"/>
              <a:t>데이터 베이스 구현			</a:t>
            </a:r>
            <a:r>
              <a:rPr lang="en-US" altLang="ko-KR" sz="100" dirty="0" smtClean="0"/>
              <a:t>2018.11.16.	 </a:t>
            </a:r>
          </a:p>
          <a:p>
            <a:r>
              <a:rPr lang="en-US" altLang="ko-KR" sz="100" dirty="0" smtClean="0"/>
              <a:t>	    S003	JAVA </a:t>
            </a:r>
            <a:r>
              <a:rPr lang="ko-KR" altLang="en-US" sz="100" dirty="0" smtClean="0"/>
              <a:t>애플리케이션 구현		</a:t>
            </a:r>
            <a:r>
              <a:rPr lang="en-US" altLang="ko-KR" sz="100" dirty="0" smtClean="0"/>
              <a:t>2018.12.12.	    </a:t>
            </a:r>
          </a:p>
          <a:p>
            <a:r>
              <a:rPr lang="en-US" altLang="ko-KR" sz="100" dirty="0" smtClean="0"/>
              <a:t>	    S004	JAVA </a:t>
            </a:r>
            <a:r>
              <a:rPr lang="ko-KR" altLang="en-US" sz="100" dirty="0" smtClean="0"/>
              <a:t>애플리케이션 통합테스트		</a:t>
            </a:r>
            <a:r>
              <a:rPr lang="en-US" altLang="ko-KR" sz="100" dirty="0" smtClean="0"/>
              <a:t>2018.12.31.	   </a:t>
            </a:r>
          </a:p>
          <a:p>
            <a:r>
              <a:rPr lang="en-US" altLang="ko-KR" sz="100" dirty="0" smtClean="0"/>
              <a:t>	    S005	</a:t>
            </a:r>
            <a:r>
              <a:rPr lang="ko-KR" altLang="en-US" sz="100" dirty="0" smtClean="0"/>
              <a:t>애플리케이션 배포			</a:t>
            </a:r>
            <a:r>
              <a:rPr lang="en-US" altLang="ko-KR" sz="100" dirty="0" smtClean="0"/>
              <a:t>2019.01.08.	      </a:t>
            </a:r>
          </a:p>
          <a:p>
            <a:r>
              <a:rPr lang="en-US" altLang="ko-KR" sz="100" dirty="0" smtClean="0"/>
              <a:t>	    S006	Front-end </a:t>
            </a:r>
            <a:r>
              <a:rPr lang="ko-KR" altLang="en-US" sz="100" dirty="0" smtClean="0"/>
              <a:t>웹 애플리케이션 구현		</a:t>
            </a:r>
            <a:r>
              <a:rPr lang="en-US" altLang="ko-KR" sz="100" dirty="0" smtClean="0"/>
              <a:t>2019.01.30.	     </a:t>
            </a:r>
          </a:p>
          <a:p>
            <a:r>
              <a:rPr lang="en-US" altLang="ko-KR" sz="100" dirty="0" smtClean="0"/>
              <a:t>	    S007	Back-end </a:t>
            </a:r>
            <a:r>
              <a:rPr lang="ko-KR" altLang="en-US" sz="100" dirty="0" smtClean="0"/>
              <a:t>웹 애플리케이션 구현		</a:t>
            </a:r>
            <a:r>
              <a:rPr lang="en-US" altLang="ko-KR" sz="100" dirty="0" smtClean="0"/>
              <a:t>2019.02.20.	  </a:t>
            </a:r>
          </a:p>
          <a:p>
            <a:r>
              <a:rPr lang="en-US" altLang="ko-KR" sz="100" dirty="0" smtClean="0"/>
              <a:t>	    S008	Full-stack Framework </a:t>
            </a:r>
            <a:r>
              <a:rPr lang="ko-KR" altLang="en-US" sz="100" dirty="0" smtClean="0"/>
              <a:t>구현		</a:t>
            </a:r>
            <a:r>
              <a:rPr lang="en-US" altLang="ko-KR" sz="100" dirty="0" smtClean="0"/>
              <a:t>2019.02.27.	    </a:t>
            </a:r>
          </a:p>
          <a:p>
            <a:r>
              <a:rPr lang="en-US" altLang="ko-KR" sz="100" dirty="0" smtClean="0"/>
              <a:t>	    S009	</a:t>
            </a:r>
            <a:r>
              <a:rPr lang="ko-KR" altLang="en-US" sz="100" dirty="0" err="1" smtClean="0"/>
              <a:t>반응형</a:t>
            </a:r>
            <a:r>
              <a:rPr lang="ko-KR" altLang="en-US" sz="100" dirty="0" smtClean="0"/>
              <a:t> 웹 개발기법			</a:t>
            </a:r>
            <a:r>
              <a:rPr lang="en-US" altLang="ko-KR" sz="100" dirty="0" smtClean="0"/>
              <a:t>2019.03.21.	      </a:t>
            </a:r>
          </a:p>
          <a:p>
            <a:r>
              <a:rPr lang="en-US" altLang="ko-KR" sz="100" dirty="0" smtClean="0"/>
              <a:t>	    S010	</a:t>
            </a:r>
            <a:r>
              <a:rPr lang="ko-KR" altLang="en-US" sz="100" dirty="0" smtClean="0"/>
              <a:t>융합기반 </a:t>
            </a:r>
            <a:r>
              <a:rPr lang="ko-KR" altLang="en-US" sz="100" dirty="0" err="1" smtClean="0"/>
              <a:t>웹표준</a:t>
            </a:r>
            <a:r>
              <a:rPr lang="ko-KR" altLang="en-US" sz="100" dirty="0" smtClean="0"/>
              <a:t> 프로젝트		</a:t>
            </a:r>
            <a:r>
              <a:rPr lang="en-US" altLang="ko-KR" sz="100" dirty="0" smtClean="0"/>
              <a:t>2019.04.24.	      </a:t>
            </a:r>
          </a:p>
          <a:p>
            <a:r>
              <a:rPr lang="en-US" altLang="ko-KR" sz="100" dirty="0" smtClean="0"/>
              <a:t>	----------------------------------------------------------------------------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성적입력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성적조회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성적을 입력하실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과목번호 </a:t>
            </a:r>
            <a:r>
              <a:rPr lang="en-US" altLang="ko-KR" sz="100" dirty="0" smtClean="0"/>
              <a:t>]</a:t>
            </a:r>
            <a:r>
              <a:rPr lang="ko-KR" altLang="en-US" sz="100" dirty="0" smtClean="0"/>
              <a:t>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과목번호 </a:t>
            </a:r>
            <a:r>
              <a:rPr lang="en-US" altLang="ko-KR" sz="100" dirty="0" smtClean="0"/>
              <a:t>: S001</a:t>
            </a:r>
          </a:p>
          <a:p>
            <a:r>
              <a:rPr lang="en-US" altLang="ko-KR" sz="100" dirty="0" smtClean="0"/>
              <a:t>	----------------------------------------------------------------</a:t>
            </a:r>
          </a:p>
          <a:p>
            <a:r>
              <a:rPr lang="en-US" altLang="ko-KR" sz="100" dirty="0" smtClean="0"/>
              <a:t>	[ </a:t>
            </a:r>
            <a:r>
              <a:rPr lang="ko-KR" altLang="en-US" sz="100" dirty="0" smtClean="0"/>
              <a:t>객체지향 프로그래밍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성적입력 화면으로 이동합니다 </a:t>
            </a:r>
            <a:r>
              <a:rPr lang="en-US" altLang="ko-KR" sz="100" dirty="0" smtClean="0"/>
              <a:t>- - 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482" y="6404855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성적 입력 및 조회 화면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" dirty="0" smtClean="0"/>
              <a:t>					◆ 성적 입력 및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smtClean="0"/>
              <a:t>			</a:t>
            </a:r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		과목명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객체지향 프로그래밍	</a:t>
            </a:r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학번	이름	과목명			점수	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ST001	</a:t>
            </a:r>
            <a:r>
              <a:rPr lang="ko-KR" altLang="en-US" sz="100" dirty="0" smtClean="0"/>
              <a:t>강민혁	객체지향 프로그래밍		 </a:t>
            </a:r>
            <a:r>
              <a:rPr lang="en-US" altLang="ko-KR" sz="100" dirty="0" smtClean="0"/>
              <a:t>90</a:t>
            </a:r>
            <a:r>
              <a:rPr lang="ko-KR" altLang="en-US" sz="100" dirty="0" smtClean="0"/>
              <a:t>점 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ST002	</a:t>
            </a:r>
            <a:r>
              <a:rPr lang="ko-KR" altLang="en-US" sz="100" dirty="0" smtClean="0"/>
              <a:t>권민재	객체지향 프로그래밍		 </a:t>
            </a:r>
            <a:r>
              <a:rPr lang="en-US" altLang="ko-KR" sz="100" dirty="0" smtClean="0"/>
              <a:t>95</a:t>
            </a:r>
            <a:r>
              <a:rPr lang="ko-KR" altLang="en-US" sz="100" dirty="0" smtClean="0"/>
              <a:t>점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김기현	객체지향 프로그래밍		 </a:t>
            </a:r>
            <a:r>
              <a:rPr lang="en-US" altLang="ko-KR" sz="100" dirty="0" smtClean="0"/>
              <a:t>70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김다미	객체지향 프로그래밍		</a:t>
            </a:r>
            <a:r>
              <a:rPr lang="en-US" altLang="ko-KR" sz="100" dirty="0" smtClean="0"/>
              <a:t>100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김동환	객체지향 프로그래밍		 </a:t>
            </a:r>
            <a:r>
              <a:rPr lang="en-US" altLang="ko-KR" sz="100" dirty="0" smtClean="0"/>
              <a:t>85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김나연	객체지향 프로그래밍		 </a:t>
            </a:r>
            <a:r>
              <a:rPr lang="en-US" altLang="ko-KR" sz="100" dirty="0" smtClean="0"/>
              <a:t>88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김효은	객체지향 프로그래밍		 </a:t>
            </a:r>
            <a:r>
              <a:rPr lang="en-US" altLang="ko-KR" sz="100" dirty="0" smtClean="0"/>
              <a:t>95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민경희	객체지향 프로그래밍		 </a:t>
            </a:r>
            <a:r>
              <a:rPr lang="en-US" altLang="ko-KR" sz="100" dirty="0" smtClean="0"/>
              <a:t>75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정민지	객체지향 프로그래밍		 </a:t>
            </a:r>
            <a:r>
              <a:rPr lang="en-US" altLang="ko-KR" sz="100" dirty="0" smtClean="0"/>
              <a:t>80</a:t>
            </a:r>
            <a:r>
              <a:rPr lang="ko-KR" altLang="en-US" sz="100" dirty="0" smtClean="0"/>
              <a:t>점	 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주진희	객체지향 프로그래밍		</a:t>
            </a:r>
            <a:r>
              <a:rPr lang="en-US" altLang="ko-KR" sz="100" dirty="0" smtClean="0"/>
              <a:t>100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		        (1..10/25)</a:t>
            </a:r>
          </a:p>
          <a:p>
            <a:r>
              <a:rPr lang="en-US" altLang="ko-KR" sz="100" dirty="0" smtClean="0"/>
              <a:t>			-----------------------------------------------------------------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			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점수수정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과목목록으로 돌아가기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수정하실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학번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과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점수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학번 </a:t>
            </a:r>
            <a:r>
              <a:rPr lang="en-US" altLang="ko-KR" sz="100" dirty="0" smtClean="0"/>
              <a:t>: ST001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점수</a:t>
            </a:r>
            <a:r>
              <a:rPr lang="en-US" altLang="ko-KR" sz="100" dirty="0" smtClean="0"/>
              <a:t>(</a:t>
            </a:r>
            <a:r>
              <a:rPr lang="ko-KR" altLang="en-US" sz="100" dirty="0" smtClean="0"/>
              <a:t>숫자</a:t>
            </a:r>
            <a:r>
              <a:rPr lang="en-US" altLang="ko-KR" sz="100" dirty="0" smtClean="0"/>
              <a:t>) : 95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수정되었습니다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	ENTER</a:t>
            </a:r>
            <a:r>
              <a:rPr lang="ko-KR" altLang="en-US" sz="100" dirty="0" smtClean="0"/>
              <a:t>를 누르시면 성적이 </a:t>
            </a:r>
            <a:r>
              <a:rPr lang="ko-KR" altLang="en-US" sz="100" dirty="0" err="1" smtClean="0"/>
              <a:t>재출력됩니다</a:t>
            </a:r>
            <a:r>
              <a:rPr lang="en-US" altLang="ko-KR" sz="100" dirty="0" smtClean="0"/>
              <a:t>.</a:t>
            </a:r>
            <a:endParaRPr lang="en-US" altLang="ko-KR" sz="1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6480720" cy="597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967" y="2644170"/>
            <a:ext cx="6058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출결 관리 및 출결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[1] </a:t>
            </a:r>
            <a:r>
              <a:rPr lang="ko-KR" altLang="en-US" sz="100" dirty="0" smtClean="0"/>
              <a:t>기간 조회</a:t>
            </a:r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날짜 조회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이동하실 메뉴의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	[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로 이동합니다 </a:t>
            </a:r>
            <a:r>
              <a:rPr lang="en-US" altLang="ko-KR" sz="100" dirty="0" smtClean="0"/>
              <a:t>. .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48680"/>
            <a:ext cx="6867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r>
              <a:rPr lang="ko-KR" altLang="en-US" sz="100" dirty="0" smtClean="0"/>
              <a:t>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-</a:t>
            </a:r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[1] </a:t>
            </a:r>
            <a:r>
              <a:rPr lang="ko-KR" altLang="en-US" sz="100" dirty="0" smtClean="0"/>
              <a:t>전체 학생 조회</a:t>
            </a:r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특정 학생 조회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이동하실 메뉴의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	[ </a:t>
            </a:r>
            <a:r>
              <a:rPr lang="ko-KR" altLang="en-US" sz="100" dirty="0" smtClean="0"/>
              <a:t>전체 학생 조회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로 이동합니다 </a:t>
            </a:r>
            <a:r>
              <a:rPr lang="en-US" altLang="ko-KR" sz="100" dirty="0" smtClean="0"/>
              <a:t>. . 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6539953" cy="530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177" y="26064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2270" y="1997839"/>
            <a:ext cx="55194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ko-KR" altLang="en-US" sz="1600" dirty="0" smtClean="0"/>
              <a:t>◆교사 계정 로그인◆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endParaRPr lang="ko-KR" altLang="en-US" sz="1600" dirty="0" smtClean="0"/>
          </a:p>
          <a:p>
            <a:pPr algn="ctr"/>
            <a:r>
              <a:rPr lang="en-US" altLang="ko-KR" sz="1600" dirty="0" smtClean="0"/>
              <a:t>- ID : </a:t>
            </a:r>
            <a:r>
              <a:rPr lang="ko-KR" altLang="en-US" sz="1600" dirty="0" smtClean="0"/>
              <a:t>김성호</a:t>
            </a:r>
          </a:p>
          <a:p>
            <a:pPr algn="ctr"/>
            <a:r>
              <a:rPr lang="en-US" altLang="ko-KR" sz="1600" dirty="0" smtClean="0"/>
              <a:t>- PW : 1694355</a:t>
            </a:r>
          </a:p>
          <a:p>
            <a:pPr algn="ctr"/>
            <a:endParaRPr lang="ko-KR" altLang="en-US" sz="1600" dirty="0" smtClean="0"/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ko-KR" altLang="en-US" sz="1600" dirty="0" smtClean="0"/>
              <a:t>계속하려면 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입력하세요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6867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076056" y="53012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r>
              <a:rPr lang="ko-KR" altLang="en-US" sz="100" dirty="0" smtClean="0"/>
              <a:t>		    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/ </a:t>
            </a:r>
            <a:r>
              <a:rPr lang="ko-KR" altLang="en-US" sz="100" dirty="0" smtClean="0"/>
              <a:t>전체 학생 조회</a:t>
            </a:r>
            <a:r>
              <a:rPr lang="en-US" altLang="ko-KR" sz="100" dirty="0" smtClean="0"/>
              <a:t>-</a:t>
            </a:r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r>
              <a:rPr lang="en-US" altLang="ko-KR" sz="100" dirty="0" smtClean="0"/>
              <a:t>		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조회하실 기간을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</a:p>
          <a:p>
            <a:r>
              <a:rPr lang="en-US" altLang="ko-KR" sz="100" dirty="0" smtClean="0"/>
              <a:t>		- </a:t>
            </a:r>
            <a:r>
              <a:rPr lang="ko-KR" altLang="en-US" sz="100" dirty="0" smtClean="0"/>
              <a:t>언제부터 </a:t>
            </a:r>
            <a:r>
              <a:rPr lang="en-US" altLang="ko-KR" sz="100" dirty="0" smtClean="0"/>
              <a:t>: 2019-04-01  </a:t>
            </a:r>
          </a:p>
          <a:p>
            <a:r>
              <a:rPr lang="en-US" altLang="ko-KR" sz="100" dirty="0" smtClean="0"/>
              <a:t>		- </a:t>
            </a:r>
            <a:r>
              <a:rPr lang="ko-KR" altLang="en-US" sz="100" dirty="0" smtClean="0"/>
              <a:t>언제까지 </a:t>
            </a:r>
            <a:r>
              <a:rPr lang="en-US" altLang="ko-KR" sz="100" dirty="0" smtClean="0"/>
              <a:t>: 2019-04-03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ENTER</a:t>
            </a:r>
            <a:r>
              <a:rPr lang="ko-KR" altLang="en-US" sz="100" dirty="0" smtClean="0"/>
              <a:t>를 입력하시면 출결화면으로 이동합니다</a:t>
            </a:r>
            <a:r>
              <a:rPr lang="en-US" altLang="ko-KR" sz="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55172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200" dirty="0" smtClean="0"/>
          </a:p>
          <a:p>
            <a:endParaRPr lang="ko-KR" altLang="en-US" sz="200" dirty="0" smtClean="0"/>
          </a:p>
          <a:p>
            <a:r>
              <a:rPr lang="ko-KR" altLang="en-US" sz="200" dirty="0" smtClean="0"/>
              <a:t>			◆ 출결 관리 및 조회 ◆</a:t>
            </a:r>
          </a:p>
          <a:p>
            <a:r>
              <a:rPr lang="ko-KR" altLang="en-US" sz="200" dirty="0" smtClean="0"/>
              <a:t>		          </a:t>
            </a:r>
            <a:r>
              <a:rPr lang="en-US" altLang="ko-KR" sz="200" dirty="0" smtClean="0"/>
              <a:t>- </a:t>
            </a:r>
            <a:r>
              <a:rPr lang="ko-KR" altLang="en-US" sz="200" dirty="0" smtClean="0"/>
              <a:t>기간 조회 </a:t>
            </a:r>
            <a:r>
              <a:rPr lang="en-US" altLang="ko-KR" sz="200" dirty="0" smtClean="0"/>
              <a:t>/ </a:t>
            </a:r>
            <a:r>
              <a:rPr lang="ko-KR" altLang="en-US" sz="200" dirty="0" smtClean="0"/>
              <a:t>전체 학생 조회</a:t>
            </a:r>
            <a:r>
              <a:rPr lang="en-US" altLang="ko-KR" sz="200" dirty="0" smtClean="0"/>
              <a:t>-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기간 </a:t>
            </a:r>
            <a:r>
              <a:rPr lang="en-US" altLang="ko-KR" sz="200" dirty="0" smtClean="0"/>
              <a:t>: 2019-04-01 ~ 2019-04-03</a:t>
            </a:r>
          </a:p>
          <a:p>
            <a:r>
              <a:rPr lang="en-US" altLang="ko-KR" sz="200" dirty="0" smtClean="0"/>
              <a:t>	------------------------------------------------------------------------------------------------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학번	이름	</a:t>
            </a:r>
            <a:r>
              <a:rPr lang="en-US" altLang="ko-KR" sz="200" dirty="0" smtClean="0"/>
              <a:t>2019-04-01	2019-04-02	2019-04-03</a:t>
            </a:r>
          </a:p>
          <a:p>
            <a:r>
              <a:rPr lang="en-US" altLang="ko-KR" sz="200" dirty="0" smtClean="0"/>
              <a:t>	------------------------------------------------------------------------------------------------</a:t>
            </a:r>
          </a:p>
          <a:p>
            <a:r>
              <a:rPr lang="en-US" altLang="ko-KR" sz="200" dirty="0" smtClean="0"/>
              <a:t>	ST001	</a:t>
            </a:r>
            <a:r>
              <a:rPr lang="ko-KR" altLang="en-US" sz="200" dirty="0" smtClean="0"/>
              <a:t>강민혁	    정상		    정상		   정상</a:t>
            </a:r>
          </a:p>
          <a:p>
            <a:r>
              <a:rPr lang="ko-KR" altLang="en-US" sz="200" dirty="0" smtClean="0"/>
              <a:t>	</a:t>
            </a:r>
          </a:p>
          <a:p>
            <a:endParaRPr lang="ko-KR" altLang="en-US" sz="200" dirty="0" smtClean="0"/>
          </a:p>
          <a:p>
            <a:endParaRPr lang="ko-KR" altLang="en-US" sz="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483" y="2644170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교사 평가 결과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483" y="2644170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교사 평가 결과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2952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/>
              <a:t>				◆ 교사 평가 결과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en-US" altLang="ko-KR" sz="100" dirty="0" smtClean="0"/>
              <a:t>- </a:t>
            </a:r>
            <a:r>
              <a:rPr lang="ko-KR" altLang="en-US" sz="100" dirty="0" smtClean="0"/>
              <a:t>좋았던 점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ko-KR" altLang="en-US" sz="100" dirty="0" smtClean="0"/>
              <a:t>번호	내용		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	</a:t>
            </a:r>
            <a:r>
              <a:rPr lang="ko-KR" altLang="en-US" sz="100" dirty="0" smtClean="0"/>
              <a:t>선생님께서 정말 잘 가르쳐 주셨는데</a:t>
            </a:r>
            <a:r>
              <a:rPr lang="en-US" altLang="ko-KR" sz="100" dirty="0" smtClean="0"/>
              <a:t>, </a:t>
            </a:r>
            <a:r>
              <a:rPr lang="ko-KR" altLang="en-US" sz="100" dirty="0" smtClean="0"/>
              <a:t>덕분에 </a:t>
            </a:r>
            <a:r>
              <a:rPr lang="en-US" altLang="ko-KR" sz="100" dirty="0" smtClean="0"/>
              <a:t>7</a:t>
            </a:r>
            <a:r>
              <a:rPr lang="ko-KR" altLang="en-US" sz="100" dirty="0" smtClean="0"/>
              <a:t>개월 간 학원에 다니면서 많은 것을 배울 수 있어서 </a:t>
            </a:r>
          </a:p>
          <a:p>
            <a:r>
              <a:rPr lang="ko-KR" altLang="en-US" sz="100" dirty="0" smtClean="0"/>
              <a:t>	좋았고 감사하단 말씀 드리고 싶어요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좋은 사람들과 만나게 되고 수업을 듣고 프로젝트를 진행하고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매일매일이 즐겁고 행복했어요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2	</a:t>
            </a:r>
            <a:r>
              <a:rPr lang="ko-KR" altLang="en-US" sz="100" dirty="0" smtClean="0"/>
              <a:t>좋은 선생님을 만나서 좋았습니다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저의 실력이 향상된 것 같습니다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3	6</a:t>
            </a:r>
            <a:r>
              <a:rPr lang="ko-KR" altLang="en-US" sz="100" dirty="0" smtClean="0"/>
              <a:t>개월 동안 정말 </a:t>
            </a:r>
            <a:r>
              <a:rPr lang="ko-KR" altLang="en-US" sz="100" dirty="0" err="1" smtClean="0"/>
              <a:t>많은것을</a:t>
            </a:r>
            <a:r>
              <a:rPr lang="ko-KR" altLang="en-US" sz="100" dirty="0" smtClean="0"/>
              <a:t> 배우고 갑니다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학생이 </a:t>
            </a:r>
            <a:r>
              <a:rPr lang="ko-KR" altLang="en-US" sz="100" dirty="0" err="1" smtClean="0"/>
              <a:t>궁금한점을</a:t>
            </a:r>
            <a:r>
              <a:rPr lang="ko-KR" altLang="en-US" sz="100" dirty="0" smtClean="0"/>
              <a:t> 그냥 지나치지 않으시고 하나하나 </a:t>
            </a:r>
          </a:p>
          <a:p>
            <a:r>
              <a:rPr lang="ko-KR" altLang="en-US" sz="100" dirty="0" smtClean="0"/>
              <a:t>	이해하실 때까지 설명해주시며 항상 노력하여 학생을 가르치는 강사님을 만나 </a:t>
            </a:r>
            <a:r>
              <a:rPr lang="ko-KR" altLang="en-US" sz="100" dirty="0" err="1" smtClean="0"/>
              <a:t>너무좋았습니다</a:t>
            </a:r>
            <a:r>
              <a:rPr lang="en-US" altLang="ko-KR" sz="100" dirty="0" smtClean="0"/>
              <a:t>.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고생하셨습니다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4	</a:t>
            </a:r>
            <a:r>
              <a:rPr lang="ko-KR" altLang="en-US" sz="100" dirty="0" smtClean="0"/>
              <a:t>선생님의 친절한 강의 덕분에 수업분위기가 항상 좋았고 동기들도 수업과 프로젝트를 잘 도와주어서 </a:t>
            </a:r>
          </a:p>
          <a:p>
            <a:r>
              <a:rPr lang="ko-KR" altLang="en-US" sz="100" dirty="0" smtClean="0"/>
              <a:t>	프로그래밍에 전혀 문외한인 비전공자들도 수업에 따라갈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5	</a:t>
            </a:r>
            <a:r>
              <a:rPr lang="ko-KR" altLang="en-US" sz="100" dirty="0" smtClean="0"/>
              <a:t>프로그래밍을 처음 배우는데 개념과 이해에 큰 도움이 됐습니다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6	</a:t>
            </a:r>
            <a:r>
              <a:rPr lang="ko-KR" altLang="en-US" sz="100" dirty="0" smtClean="0"/>
              <a:t>선생님께서 책임감이 투철하셔서 무사히 교육을 마칠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	</a:t>
            </a:r>
          </a:p>
          <a:p>
            <a:r>
              <a:rPr lang="en-US" altLang="ko-KR" sz="100" dirty="0" smtClean="0"/>
              <a:t>7	</a:t>
            </a:r>
            <a:r>
              <a:rPr lang="ko-KR" altLang="en-US" sz="100" dirty="0" smtClean="0"/>
              <a:t>선생님께서 수업에 이해가 안 가는 내용이 있어 질문을 하면 꼼꼼하게 설명해주셨고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언제나 학생들을 먼저 생각해주신다는 것을 느꼈습니다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8	</a:t>
            </a:r>
            <a:r>
              <a:rPr lang="ko-KR" altLang="en-US" sz="100" dirty="0" smtClean="0"/>
              <a:t>항상 열정을 가지고 강의에 임하시는 선생님께 </a:t>
            </a:r>
            <a:r>
              <a:rPr lang="ko-KR" altLang="en-US" sz="100" dirty="0" err="1" smtClean="0"/>
              <a:t>그동안</a:t>
            </a:r>
            <a:r>
              <a:rPr lang="ko-KR" altLang="en-US" sz="100" dirty="0" smtClean="0"/>
              <a:t> 감사했다는 말씀 드리고 싶습니다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9 	</a:t>
            </a:r>
            <a:r>
              <a:rPr lang="ko-KR" altLang="en-US" sz="100" dirty="0" smtClean="0"/>
              <a:t>전반적으로 만족 하였습니다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10	</a:t>
            </a:r>
            <a:r>
              <a:rPr lang="ko-KR" altLang="en-US" sz="100" dirty="0" smtClean="0"/>
              <a:t>선생님과 매니저님께서 열정적으로 도와주셔서 감사했습니다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(1..10/25)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en-US" altLang="ko-KR" sz="100" dirty="0" smtClean="0"/>
              <a:t>[2] </a:t>
            </a:r>
            <a:r>
              <a:rPr lang="ko-KR" altLang="en-US" sz="100" dirty="0" smtClean="0"/>
              <a:t>아쉬운 점 </a:t>
            </a:r>
            <a:r>
              <a:rPr lang="en-US" altLang="ko-KR" sz="100" dirty="0" smtClean="0"/>
              <a:t>&amp; </a:t>
            </a:r>
            <a:r>
              <a:rPr lang="ko-KR" altLang="en-US" sz="100" dirty="0" smtClean="0"/>
              <a:t>개선할 점 보기</a:t>
            </a:r>
          </a:p>
          <a:p>
            <a:r>
              <a:rPr lang="en-US" altLang="ko-KR" sz="100" dirty="0" smtClean="0"/>
              <a:t>[3] </a:t>
            </a:r>
            <a:r>
              <a:rPr lang="ko-KR" altLang="en-US" sz="100" dirty="0" smtClean="0"/>
              <a:t>평가 메뉴로 돌아가기</a:t>
            </a:r>
          </a:p>
          <a:p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ENTER</a:t>
            </a:r>
            <a:r>
              <a:rPr lang="ko-KR" altLang="en-US" sz="100" dirty="0" smtClean="0"/>
              <a:t>를 누르시면 다음 화면으로 이동합니다</a:t>
            </a:r>
            <a:r>
              <a:rPr lang="en-US" altLang="ko-KR" sz="1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0648"/>
            <a:ext cx="458050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126" y="2644170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상담 일지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531" y="6404855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상담일지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2952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/>
              <a:t>				◆ 교사 평가 결과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en-US" altLang="ko-KR" sz="100" dirty="0" smtClean="0"/>
              <a:t>- </a:t>
            </a:r>
            <a:r>
              <a:rPr lang="ko-KR" altLang="en-US" sz="100" dirty="0" smtClean="0"/>
              <a:t>좋았던 점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ko-KR" altLang="en-US" sz="100" dirty="0" smtClean="0"/>
              <a:t>번호	내용		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	</a:t>
            </a:r>
            <a:r>
              <a:rPr lang="ko-KR" altLang="en-US" sz="100" dirty="0" smtClean="0"/>
              <a:t>선생님께서 정말 잘 가르쳐 주셨는데</a:t>
            </a:r>
            <a:r>
              <a:rPr lang="en-US" altLang="ko-KR" sz="100" dirty="0" smtClean="0"/>
              <a:t>, </a:t>
            </a:r>
            <a:r>
              <a:rPr lang="ko-KR" altLang="en-US" sz="100" dirty="0" smtClean="0"/>
              <a:t>덕분에 </a:t>
            </a:r>
            <a:r>
              <a:rPr lang="en-US" altLang="ko-KR" sz="100" dirty="0" smtClean="0"/>
              <a:t>7</a:t>
            </a:r>
            <a:r>
              <a:rPr lang="ko-KR" altLang="en-US" sz="100" dirty="0" smtClean="0"/>
              <a:t>개월 간 학원에 다니면서 많은 것을 배울 수 있어서 </a:t>
            </a:r>
          </a:p>
          <a:p>
            <a:r>
              <a:rPr lang="ko-KR" altLang="en-US" sz="100" dirty="0" smtClean="0"/>
              <a:t>	좋았고 감사하단 말씀 드리고 싶어요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좋은 사람들과 만나게 되고 수업을 듣고 프로젝트를 진행하고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매일매일이 즐겁고 행복했어요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2	</a:t>
            </a:r>
            <a:r>
              <a:rPr lang="ko-KR" altLang="en-US" sz="100" dirty="0" smtClean="0"/>
              <a:t>좋은 선생님을 만나서 좋았습니다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저의 실력이 향상된 것 같습니다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3	6</a:t>
            </a:r>
            <a:r>
              <a:rPr lang="ko-KR" altLang="en-US" sz="100" dirty="0" smtClean="0"/>
              <a:t>개월 동안 정말 </a:t>
            </a:r>
            <a:r>
              <a:rPr lang="ko-KR" altLang="en-US" sz="100" dirty="0" err="1" smtClean="0"/>
              <a:t>많은것을</a:t>
            </a:r>
            <a:r>
              <a:rPr lang="ko-KR" altLang="en-US" sz="100" dirty="0" smtClean="0"/>
              <a:t> 배우고 갑니다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학생이 </a:t>
            </a:r>
            <a:r>
              <a:rPr lang="ko-KR" altLang="en-US" sz="100" dirty="0" err="1" smtClean="0"/>
              <a:t>궁금한점을</a:t>
            </a:r>
            <a:r>
              <a:rPr lang="ko-KR" altLang="en-US" sz="100" dirty="0" smtClean="0"/>
              <a:t> 그냥 지나치지 않으시고 하나하나 </a:t>
            </a:r>
          </a:p>
          <a:p>
            <a:r>
              <a:rPr lang="ko-KR" altLang="en-US" sz="100" dirty="0" smtClean="0"/>
              <a:t>	이해하실 때까지 설명해주시며 항상 노력하여 학생을 가르치는 강사님을 만나 </a:t>
            </a:r>
            <a:r>
              <a:rPr lang="ko-KR" altLang="en-US" sz="100" dirty="0" err="1" smtClean="0"/>
              <a:t>너무좋았습니다</a:t>
            </a:r>
            <a:r>
              <a:rPr lang="en-US" altLang="ko-KR" sz="100" dirty="0" smtClean="0"/>
              <a:t>.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고생하셨습니다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4	</a:t>
            </a:r>
            <a:r>
              <a:rPr lang="ko-KR" altLang="en-US" sz="100" dirty="0" smtClean="0"/>
              <a:t>선생님의 친절한 강의 덕분에 수업분위기가 항상 좋았고 동기들도 수업과 프로젝트를 잘 도와주어서 </a:t>
            </a:r>
          </a:p>
          <a:p>
            <a:r>
              <a:rPr lang="ko-KR" altLang="en-US" sz="100" dirty="0" smtClean="0"/>
              <a:t>	프로그래밍에 전혀 문외한인 비전공자들도 수업에 따라갈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5	</a:t>
            </a:r>
            <a:r>
              <a:rPr lang="ko-KR" altLang="en-US" sz="100" dirty="0" smtClean="0"/>
              <a:t>프로그래밍을 처음 배우는데 개념과 이해에 큰 도움이 됐습니다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6	</a:t>
            </a:r>
            <a:r>
              <a:rPr lang="ko-KR" altLang="en-US" sz="100" dirty="0" smtClean="0"/>
              <a:t>선생님께서 책임감이 투철하셔서 무사히 교육을 마칠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	</a:t>
            </a:r>
          </a:p>
          <a:p>
            <a:r>
              <a:rPr lang="en-US" altLang="ko-KR" sz="100" dirty="0" smtClean="0"/>
              <a:t>7	</a:t>
            </a:r>
            <a:r>
              <a:rPr lang="ko-KR" altLang="en-US" sz="100" dirty="0" smtClean="0"/>
              <a:t>선생님께서 수업에 이해가 안 가는 내용이 있어 질문을 하면 꼼꼼하게 설명해주셨고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언제나 학생들을 먼저 생각해주신다는 것을 느꼈습니다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8	</a:t>
            </a:r>
            <a:r>
              <a:rPr lang="ko-KR" altLang="en-US" sz="100" dirty="0" smtClean="0"/>
              <a:t>항상 열정을 가지고 강의에 임하시는 선생님께 </a:t>
            </a:r>
            <a:r>
              <a:rPr lang="ko-KR" altLang="en-US" sz="100" dirty="0" err="1" smtClean="0"/>
              <a:t>그동안</a:t>
            </a:r>
            <a:r>
              <a:rPr lang="ko-KR" altLang="en-US" sz="100" dirty="0" smtClean="0"/>
              <a:t> 감사했다는 말씀 드리고 싶습니다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9 	</a:t>
            </a:r>
            <a:r>
              <a:rPr lang="ko-KR" altLang="en-US" sz="100" dirty="0" smtClean="0"/>
              <a:t>전반적으로 만족 하였습니다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10	</a:t>
            </a:r>
            <a:r>
              <a:rPr lang="ko-KR" altLang="en-US" sz="100" dirty="0" smtClean="0"/>
              <a:t>선생님과 매니저님께서 열정적으로 도와주셔서 감사했습니다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(1..10/25)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en-US" altLang="ko-KR" sz="100" dirty="0" smtClean="0"/>
              <a:t>[2] </a:t>
            </a:r>
            <a:r>
              <a:rPr lang="ko-KR" altLang="en-US" sz="100" dirty="0" smtClean="0"/>
              <a:t>아쉬운 점 </a:t>
            </a:r>
            <a:r>
              <a:rPr lang="en-US" altLang="ko-KR" sz="100" dirty="0" smtClean="0"/>
              <a:t>&amp; </a:t>
            </a:r>
            <a:r>
              <a:rPr lang="ko-KR" altLang="en-US" sz="100" dirty="0" smtClean="0"/>
              <a:t>개선할 점 보기</a:t>
            </a:r>
          </a:p>
          <a:p>
            <a:r>
              <a:rPr lang="en-US" altLang="ko-KR" sz="100" dirty="0" smtClean="0"/>
              <a:t>[3] </a:t>
            </a:r>
            <a:r>
              <a:rPr lang="ko-KR" altLang="en-US" sz="100" dirty="0" smtClean="0"/>
              <a:t>평가 메뉴로 돌아가기</a:t>
            </a:r>
          </a:p>
          <a:p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ENTER</a:t>
            </a:r>
            <a:r>
              <a:rPr lang="ko-KR" altLang="en-US" sz="100" dirty="0" smtClean="0"/>
              <a:t>를 누르시면 다음 화면으로 이동합니다</a:t>
            </a:r>
            <a:r>
              <a:rPr lang="en-US" altLang="ko-KR" sz="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/>
              <a:t>교</a:t>
            </a:r>
            <a:r>
              <a:rPr lang="ko-KR" altLang="en-US" sz="9600" b="1" dirty="0"/>
              <a:t>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885" y="260648"/>
            <a:ext cx="187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교사 메뉴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29" y="1997839"/>
            <a:ext cx="590514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◆교사 메뉴◆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1600" dirty="0" smtClean="0"/>
              <a:t>[1] </a:t>
            </a:r>
            <a:r>
              <a:rPr lang="ko-KR" altLang="en-US" sz="1600" dirty="0" smtClean="0"/>
              <a:t>강의스케줄 조회</a:t>
            </a:r>
          </a:p>
          <a:p>
            <a:pPr algn="ctr"/>
            <a:r>
              <a:rPr lang="en-US" altLang="ko-KR" sz="1600" dirty="0" smtClean="0"/>
              <a:t>[2] </a:t>
            </a:r>
            <a:r>
              <a:rPr lang="ko-KR" altLang="en-US" sz="1600" dirty="0" smtClean="0"/>
              <a:t>성적 입출력</a:t>
            </a:r>
          </a:p>
          <a:p>
            <a:pPr algn="ctr"/>
            <a:r>
              <a:rPr lang="en-US" altLang="ko-KR" sz="1600" dirty="0" smtClean="0"/>
              <a:t>[3] </a:t>
            </a:r>
            <a:r>
              <a:rPr lang="ko-KR" altLang="en-US" sz="1600" dirty="0" smtClean="0"/>
              <a:t>출결관리 및 조회</a:t>
            </a:r>
          </a:p>
          <a:p>
            <a:pPr algn="ctr"/>
            <a:r>
              <a:rPr lang="en-US" altLang="ko-KR" sz="1600" dirty="0" smtClean="0"/>
              <a:t>[4] </a:t>
            </a:r>
            <a:r>
              <a:rPr lang="ko-KR" altLang="en-US" sz="1600" dirty="0" smtClean="0"/>
              <a:t>교사평가 조회</a:t>
            </a:r>
          </a:p>
          <a:p>
            <a:pPr algn="ctr"/>
            <a:r>
              <a:rPr lang="en-US" altLang="ko-KR" sz="1600" dirty="0" smtClean="0"/>
              <a:t>[5] </a:t>
            </a:r>
            <a:r>
              <a:rPr lang="ko-KR" altLang="en-US" sz="1600" dirty="0" smtClean="0"/>
              <a:t>상담일지 조회</a:t>
            </a:r>
          </a:p>
          <a:p>
            <a:pPr algn="ctr"/>
            <a:r>
              <a:rPr lang="en-US" altLang="ko-KR" sz="1600" dirty="0" smtClean="0"/>
              <a:t>[0] </a:t>
            </a:r>
            <a:r>
              <a:rPr lang="ko-KR" altLang="en-US" sz="1600" dirty="0" smtClean="0"/>
              <a:t>프로그램 종료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885" y="260648"/>
            <a:ext cx="187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교사 메뉴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2270" y="1997839"/>
            <a:ext cx="5519460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ko-KR" altLang="en-US" sz="1600" dirty="0" smtClean="0"/>
              <a:t>◆교사 메뉴◆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1600" dirty="0" smtClean="0"/>
              <a:t>[1] </a:t>
            </a:r>
            <a:r>
              <a:rPr lang="ko-KR" altLang="en-US" sz="1600" dirty="0" smtClean="0"/>
              <a:t>강의스케줄 조회</a:t>
            </a:r>
          </a:p>
          <a:p>
            <a:pPr algn="ctr"/>
            <a:r>
              <a:rPr lang="en-US" altLang="ko-KR" sz="1600" dirty="0" smtClean="0"/>
              <a:t>[2] </a:t>
            </a:r>
            <a:r>
              <a:rPr lang="ko-KR" altLang="en-US" sz="1600" dirty="0" smtClean="0"/>
              <a:t>성적 입출력</a:t>
            </a:r>
          </a:p>
          <a:p>
            <a:pPr algn="ctr"/>
            <a:r>
              <a:rPr lang="en-US" altLang="ko-KR" sz="1600" dirty="0" smtClean="0"/>
              <a:t>[3] </a:t>
            </a:r>
            <a:r>
              <a:rPr lang="ko-KR" altLang="en-US" sz="1600" dirty="0" smtClean="0"/>
              <a:t>출결관리 및 조회</a:t>
            </a:r>
          </a:p>
          <a:p>
            <a:pPr algn="ctr"/>
            <a:r>
              <a:rPr lang="en-US" altLang="ko-KR" sz="1600" dirty="0" smtClean="0"/>
              <a:t>[4] </a:t>
            </a:r>
            <a:r>
              <a:rPr lang="ko-KR" altLang="en-US" sz="1600" dirty="0" smtClean="0"/>
              <a:t>교사평가 조회</a:t>
            </a:r>
          </a:p>
          <a:p>
            <a:pPr algn="ctr"/>
            <a:r>
              <a:rPr lang="en-US" altLang="ko-KR" sz="1600" dirty="0" smtClean="0"/>
              <a:t>[5] </a:t>
            </a:r>
            <a:r>
              <a:rPr lang="ko-KR" altLang="en-US" sz="1600" dirty="0" smtClean="0"/>
              <a:t>상담일지 조회</a:t>
            </a:r>
          </a:p>
          <a:p>
            <a:pPr algn="ctr"/>
            <a:r>
              <a:rPr lang="en-US" altLang="ko-KR" sz="1600" dirty="0" smtClean="0"/>
              <a:t>[0] </a:t>
            </a:r>
            <a:r>
              <a:rPr lang="ko-KR" altLang="en-US" sz="1600" dirty="0" smtClean="0"/>
              <a:t>프로그램 종료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1</a:t>
            </a:r>
          </a:p>
          <a:p>
            <a:pPr algn="ctr"/>
            <a:r>
              <a:rPr lang="en-US" altLang="ko-KR" sz="1600" dirty="0" smtClean="0"/>
              <a:t>――――――――――――――――――――――――――</a:t>
            </a:r>
          </a:p>
          <a:p>
            <a:pPr algn="ctr"/>
            <a:r>
              <a:rPr lang="ko-KR" altLang="en-US" sz="1600" dirty="0" smtClean="0"/>
              <a:t>계속하려면 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입력하세요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885" y="260648"/>
            <a:ext cx="187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교사 메뉴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04864"/>
            <a:ext cx="72728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			</a:t>
            </a:r>
            <a:r>
              <a:rPr lang="en-US" altLang="ko-KR" sz="800" dirty="0" smtClean="0"/>
              <a:t>――――――――――――――――――</a:t>
            </a:r>
          </a:p>
          <a:p>
            <a:pPr algn="ctr"/>
            <a:r>
              <a:rPr lang="en-US" altLang="ko-KR" sz="800" dirty="0" smtClean="0"/>
              <a:t>			◆	</a:t>
            </a:r>
            <a:r>
              <a:rPr lang="ko-KR" altLang="en-US" sz="800" dirty="0" smtClean="0"/>
              <a:t>강의스케줄 조회	◆</a:t>
            </a:r>
          </a:p>
          <a:p>
            <a:pPr algn="ctr"/>
            <a:r>
              <a:rPr lang="ko-KR" altLang="en-US" sz="800" dirty="0" smtClean="0"/>
              <a:t>			</a:t>
            </a:r>
            <a:r>
              <a:rPr lang="en-US" altLang="ko-KR" sz="800" dirty="0" smtClean="0"/>
              <a:t>――――――――――――――――――</a:t>
            </a:r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―――――――――――――――――――――――――――――――――――――――――――――――</a:t>
            </a:r>
          </a:p>
          <a:p>
            <a:pPr algn="ctr"/>
            <a:r>
              <a:rPr lang="en-US" altLang="ko-KR" sz="800" dirty="0" smtClean="0"/>
              <a:t> </a:t>
            </a:r>
            <a:r>
              <a:rPr lang="ko-KR" altLang="en-US" sz="800" dirty="0" smtClean="0"/>
              <a:t>강의명				시작날짜		종료날짜		강의실명</a:t>
            </a:r>
          </a:p>
          <a:p>
            <a:pPr algn="ctr"/>
            <a:r>
              <a:rPr lang="en-US" altLang="ko-KR" sz="800" dirty="0" smtClean="0"/>
              <a:t>―――――――――――――――――――――――――――――――――――――――――――――――</a:t>
            </a:r>
          </a:p>
          <a:p>
            <a:pPr algn="ctr"/>
            <a:r>
              <a:rPr lang="en-US" altLang="ko-KR" sz="800" dirty="0" smtClean="0"/>
              <a:t> </a:t>
            </a:r>
            <a:r>
              <a:rPr lang="ko-KR" altLang="en-US" sz="800" dirty="0" smtClean="0"/>
              <a:t>자바 기반 </a:t>
            </a:r>
            <a:r>
              <a:rPr lang="ko-KR" altLang="en-US" sz="800" dirty="0" err="1" smtClean="0"/>
              <a:t>융합형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SW </a:t>
            </a:r>
            <a:r>
              <a:rPr lang="ko-KR" altLang="en-US" sz="800" dirty="0" smtClean="0"/>
              <a:t>개발자 양성과정	</a:t>
            </a:r>
            <a:r>
              <a:rPr lang="en-US" altLang="ko-KR" sz="800" dirty="0" smtClean="0"/>
              <a:t>2018-10-01	2019-04-24	1 </a:t>
            </a:r>
            <a:r>
              <a:rPr lang="ko-KR" altLang="en-US" sz="800" dirty="0" smtClean="0"/>
              <a:t>강의실</a:t>
            </a:r>
          </a:p>
          <a:p>
            <a:pPr algn="ctr"/>
            <a:r>
              <a:rPr lang="en-US" altLang="ko-KR" sz="800" dirty="0" smtClean="0"/>
              <a:t>―――――――――――――――――――――――――――――――――――――――――――――――</a:t>
            </a:r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			――――――――――――――――――――――――――</a:t>
            </a:r>
          </a:p>
          <a:p>
            <a:pPr algn="ctr"/>
            <a:r>
              <a:rPr lang="en-US" altLang="ko-KR" sz="800" dirty="0" smtClean="0"/>
              <a:t>			[  ] </a:t>
            </a:r>
            <a:r>
              <a:rPr lang="ko-KR" altLang="en-US" sz="800" dirty="0" smtClean="0"/>
              <a:t>안의 번호를 입력해주세요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			[1] </a:t>
            </a:r>
            <a:r>
              <a:rPr lang="ko-KR" altLang="en-US" sz="800" dirty="0" smtClean="0"/>
              <a:t>과목보기</a:t>
            </a:r>
          </a:p>
          <a:p>
            <a:pPr algn="ctr"/>
            <a:r>
              <a:rPr lang="ko-KR" altLang="en-US" sz="800" dirty="0" smtClean="0"/>
              <a:t>			</a:t>
            </a:r>
            <a:r>
              <a:rPr lang="en-US" altLang="ko-KR" sz="800" dirty="0" smtClean="0"/>
              <a:t>[2] </a:t>
            </a:r>
            <a:r>
              <a:rPr lang="ko-KR" altLang="en-US" sz="800" dirty="0" smtClean="0"/>
              <a:t>학생정보 보기</a:t>
            </a:r>
          </a:p>
          <a:p>
            <a:pPr algn="ctr"/>
            <a:r>
              <a:rPr lang="ko-KR" altLang="en-US" sz="800" dirty="0" smtClean="0"/>
              <a:t>			</a:t>
            </a:r>
            <a:r>
              <a:rPr lang="en-US" altLang="ko-KR" sz="800" dirty="0" smtClean="0"/>
              <a:t>[0] </a:t>
            </a:r>
            <a:r>
              <a:rPr lang="ko-KR" altLang="en-US" sz="800" dirty="0" smtClean="0"/>
              <a:t>교사 메뉴로 돌아가기</a:t>
            </a:r>
          </a:p>
          <a:p>
            <a:pPr algn="ctr"/>
            <a:r>
              <a:rPr lang="ko-KR" altLang="en-US" sz="800" dirty="0" smtClean="0"/>
              <a:t>			</a:t>
            </a:r>
            <a:r>
              <a:rPr lang="en-US" altLang="ko-KR" sz="800" dirty="0" smtClean="0"/>
              <a:t>――――――――――――――――――――――――――</a:t>
            </a:r>
          </a:p>
          <a:p>
            <a:pPr algn="ctr"/>
            <a:r>
              <a:rPr lang="en-US" altLang="ko-KR" sz="800" dirty="0" smtClean="0"/>
              <a:t>			</a:t>
            </a:r>
            <a:r>
              <a:rPr lang="ko-KR" altLang="en-US" sz="800" dirty="0" smtClean="0"/>
              <a:t>번호 </a:t>
            </a:r>
            <a:r>
              <a:rPr lang="en-US" altLang="ko-KR" sz="800" dirty="0" smtClean="0"/>
              <a:t>: 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380" y="2644170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강의스케줄 조회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5517232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4664"/>
            <a:ext cx="53865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5940152" cy="52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5877272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과목보기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246</Words>
  <Application>Microsoft Office PowerPoint</Application>
  <PresentationFormat>화면 슬라이드 쇼(4:3)</PresentationFormat>
  <Paragraphs>441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화면설계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KCM</dc:creator>
  <cp:lastModifiedBy>KCM</cp:lastModifiedBy>
  <cp:revision>80</cp:revision>
  <dcterms:created xsi:type="dcterms:W3CDTF">2019-04-03T03:27:43Z</dcterms:created>
  <dcterms:modified xsi:type="dcterms:W3CDTF">2019-04-18T02:15:23Z</dcterms:modified>
</cp:coreProperties>
</file>