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212121"/>
    <a:srgbClr val="26242D"/>
    <a:srgbClr val="3875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Кэширование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74A53-7D1C-BEA2-BA3C-ECA59283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КЭШ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36DC4-F0BC-FDCA-385B-F715B57A0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1285875"/>
          </a:xfrm>
        </p:spPr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Cashe</a:t>
            </a:r>
            <a:r>
              <a:rPr lang="ru-RU" dirty="0"/>
              <a:t> - это высокоскоростной уровень хранения, на котором требуемый набор данных, как правило, временного характера.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F87EC75F-D459-E126-8FA7-999492EB169A}"/>
              </a:ext>
            </a:extLst>
          </p:cNvPr>
          <p:cNvSpPr txBox="1">
            <a:spLocks/>
          </p:cNvSpPr>
          <p:nvPr/>
        </p:nvSpPr>
        <p:spPr>
          <a:xfrm>
            <a:off x="1449388" y="3475863"/>
            <a:ext cx="17394331" cy="1285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5pPr>
            <a:lvl6pPr marL="414733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139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545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951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EA3F3B"/>
                </a:solidFill>
              </a:rPr>
              <a:t>Служба кэширования </a:t>
            </a:r>
            <a:r>
              <a:rPr lang="ru-RU" dirty="0"/>
              <a:t>предоставляет простое хранилище данных в формате ключ-значение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6C7244A5-DB05-DD5B-B5E3-1275D7C7AEF7}"/>
              </a:ext>
            </a:extLst>
          </p:cNvPr>
          <p:cNvSpPr txBox="1">
            <a:spLocks/>
          </p:cNvSpPr>
          <p:nvPr/>
        </p:nvSpPr>
        <p:spPr>
          <a:xfrm>
            <a:off x="1485900" y="4537138"/>
            <a:ext cx="17394331" cy="1285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5pPr>
            <a:lvl6pPr marL="414733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139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545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951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EA3F3B"/>
                </a:solidFill>
              </a:rPr>
              <a:t>Приложение</a:t>
            </a:r>
            <a:r>
              <a:rPr lang="ru-RU" dirty="0">
                <a:solidFill>
                  <a:srgbClr val="26242C"/>
                </a:solidFill>
              </a:rPr>
              <a:t> может кэшировать результаты запроса в базы данных, результаты обращения к внешним службам, HTML для заданного URL-адреса и 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10262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C53B5-7025-BD16-4D87-3A774AB7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Кэширование</a:t>
            </a:r>
          </a:p>
        </p:txBody>
      </p:sp>
      <p:pic>
        <p:nvPicPr>
          <p:cNvPr id="5" name="Рисунок 4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7E5F61-BDE9-BEA4-24BE-8565E8B7A4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278" t="-38810" r="50" b="-62204"/>
          <a:stretch/>
        </p:blipFill>
        <p:spPr>
          <a:xfrm>
            <a:off x="1449386" y="2760785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10364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449E0F-68F7-8E4B-262B-652B78133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Повышение производительности 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35F29A-F9B3-12B4-F5E1-B7D8B00D9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BF9280-545E-B08B-023B-0BD58B3E03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C28DE-972B-501C-82F2-609ABFAF4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A525A3C-3E26-86F1-3AE7-2F1A56BB6F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Прогнозируемая производительность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0B03028-D606-D0B5-AA6E-18B7EB400E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Сокращение затрат на базы данных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50A2A8D-6088-481D-52B8-1A0AF3F693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Устранение проблемных мест в базах данных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1F50529-5EA2-3379-9299-28ADEA9E6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2D60437-9B65-2264-DD96-10733FA9B5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737EBAB-7EBA-B1CE-0D20-DF845E28EE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463D496-BE2C-18E5-0D5D-B27A418D6E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Снижение нагрузки на серверную часть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8F8566B-3B1A-E784-3CAB-D3C7591DA9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Повышение пропускной способности операций чтения (количество операций ввода-вывода в секунду)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697FDE9-37F2-B53B-BF83-72980F2F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Преимущества кэширования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457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7466</TotalTime>
  <Words>98</Words>
  <Application>Microsoft Office PowerPoint</Application>
  <PresentationFormat>Произвольный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 Extended</vt:lpstr>
      <vt:lpstr>Calibri</vt:lpstr>
      <vt:lpstr>RF Dewi</vt:lpstr>
      <vt:lpstr>TTPositive-DemiBold</vt:lpstr>
      <vt:lpstr>TT Positive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КЭШ</vt:lpstr>
      <vt:lpstr>Кэширование</vt:lpstr>
      <vt:lpstr>Преимущества кэширования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116</cp:revision>
  <dcterms:created xsi:type="dcterms:W3CDTF">2022-09-12T13:03:00Z</dcterms:created>
  <dcterms:modified xsi:type="dcterms:W3CDTF">2024-03-17T09:41:21Z</dcterms:modified>
</cp:coreProperties>
</file>