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5"/>
  </p:notesMasterIdLst>
  <p:handoutMasterIdLst>
    <p:handoutMasterId r:id="rId16"/>
  </p:handoutMasterIdLst>
  <p:sldIdLst>
    <p:sldId id="345" r:id="rId8"/>
    <p:sldId id="346" r:id="rId9"/>
    <p:sldId id="347" r:id="rId10"/>
    <p:sldId id="348" r:id="rId11"/>
    <p:sldId id="304" r:id="rId12"/>
    <p:sldId id="305" r:id="rId13"/>
    <p:sldId id="311" r:id="rId14"/>
  </p:sldIdLst>
  <p:sldSz cx="20108863" cy="11310938"/>
  <p:notesSz cx="6858000" cy="9144000"/>
  <p:embeddedFontLst>
    <p:embeddedFont>
      <p:font typeface="RF Dewi" panose="00000500000000000000" charset="-52"/>
      <p:regular r:id="rId17"/>
      <p:bold r:id="rId18"/>
      <p:italic r:id="rId19"/>
      <p:boldItalic r:id="rId20"/>
    </p:embeddedFont>
    <p:embeddedFont>
      <p:font typeface="RF Dewi Extended" panose="00000505000000000000" charset="-52"/>
      <p:regular r:id="rId21"/>
      <p:bold r:id="rId22"/>
      <p:italic r:id="rId23"/>
      <p:boldItalic r:id="rId24"/>
    </p:embeddedFont>
    <p:embeddedFont>
      <p:font typeface="TT Positive" panose="020B00030200000202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D"/>
    <a:srgbClr val="212121"/>
    <a:srgbClr val="3875E2"/>
    <a:srgbClr val="26242C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3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Основы </a:t>
            </a:r>
            <a:r>
              <a:rPr lang="en-US" dirty="0">
                <a:latin typeface="+mj-lt"/>
              </a:rPr>
              <a:t>WEB </a:t>
            </a:r>
            <a:r>
              <a:rPr lang="ru-RU" dirty="0">
                <a:latin typeface="+mj-lt"/>
              </a:rPr>
              <a:t>технологий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XML </a:t>
            </a:r>
            <a:r>
              <a:rPr lang="ru-RU" dirty="0">
                <a:latin typeface="+mj-lt"/>
              </a:rPr>
              <a:t>и </a:t>
            </a:r>
            <a:r>
              <a:rPr lang="en-US" dirty="0">
                <a:latin typeface="+mj-lt"/>
              </a:rPr>
              <a:t>JSON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792E50-6696-CA93-C382-694C1FA0E5F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77" b="277"/>
          <a:stretch/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8978B81-F78C-24C5-30BC-CD91B20B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F4BDA5-C8DA-8FE0-1BE1-97F7558D37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XML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/>
              <a:t>eXtensible</a:t>
            </a:r>
            <a:r>
              <a:rPr lang="en-US" b="1" dirty="0"/>
              <a:t> Markup Language) </a:t>
            </a:r>
            <a:r>
              <a:rPr lang="en-US" dirty="0"/>
              <a:t>— </a:t>
            </a:r>
            <a:r>
              <a:rPr lang="ru-RU" dirty="0"/>
              <a:t>расширяемый язык разметки.</a:t>
            </a:r>
            <a:endParaRPr lang="en-US" dirty="0"/>
          </a:p>
          <a:p>
            <a:r>
              <a:rPr lang="ru-RU" b="1" dirty="0"/>
              <a:t>XML</a:t>
            </a:r>
            <a:r>
              <a:rPr lang="ru-RU" dirty="0"/>
              <a:t> разрабатывался как язык с простым формальным синтаксисом, удобный для создания и обработки документов как программами, так и человеком, с акцентом на использование в Интернете. </a:t>
            </a:r>
          </a:p>
          <a:p>
            <a:r>
              <a:rPr lang="ru-RU" dirty="0"/>
              <a:t>Язык называется расширяемым, поскольку он не фиксирует разметку, используемую в документах: разработчик ограничен лишь синтаксическими правилами языка.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9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8978B81-F78C-24C5-30BC-CD91B20B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F4BDA5-C8DA-8FE0-1BE1-97F7558D37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59959" y="2020970"/>
            <a:ext cx="7182611" cy="7790625"/>
          </a:xfrm>
        </p:spPr>
        <p:txBody>
          <a:bodyPr/>
          <a:lstStyle/>
          <a:p>
            <a:r>
              <a:rPr lang="ru-RU" b="1" dirty="0">
                <a:effectLst/>
              </a:rPr>
              <a:t>AJAX </a:t>
            </a:r>
            <a:r>
              <a:rPr lang="ru-RU" b="1" dirty="0" err="1">
                <a:effectLst/>
              </a:rPr>
              <a:t>Asynchronous</a:t>
            </a:r>
            <a:r>
              <a:rPr lang="ru-RU" b="1" dirty="0">
                <a:effectLst/>
              </a:rPr>
              <a:t> JavaScript &amp; XML</a:t>
            </a:r>
            <a:r>
              <a:rPr lang="ru-RU" dirty="0"/>
              <a:t> – специальная технология взаимодействия с сервером, которая не требует выполнения перезагрузки. </a:t>
            </a:r>
          </a:p>
        </p:txBody>
      </p:sp>
      <p:pic>
        <p:nvPicPr>
          <p:cNvPr id="8" name="Рисунок 7" descr="Изображение выглядит как текст, диаграмма, снимок экран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0FCEFB70-26C8-3F21-879B-A6D6E74C958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39" t="-263" r="1"/>
          <a:stretch/>
        </p:blipFill>
        <p:spPr>
          <a:xfrm>
            <a:off x="7257143" y="3338286"/>
            <a:ext cx="11365818" cy="7213827"/>
          </a:xfrm>
        </p:spPr>
      </p:pic>
    </p:spTree>
    <p:extLst>
      <p:ext uri="{BB962C8B-B14F-4D97-AF65-F5344CB8AC3E}">
        <p14:creationId xmlns:p14="http://schemas.microsoft.com/office/powerpoint/2010/main" val="196976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623956-740A-7AC2-E3CB-F9504E45110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1544" b="2287"/>
          <a:stretch/>
        </p:blipFill>
        <p:spPr>
          <a:xfrm>
            <a:off x="9656064" y="795338"/>
            <a:ext cx="8966897" cy="9756775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29A199-8A9F-CAAC-B140-253C60F5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JSON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7E6425-D2E1-9615-F038-D88CC3D9D8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Обозначение объектов JavaScript (</a:t>
            </a:r>
            <a:r>
              <a:rPr lang="ru-RU" b="1" dirty="0"/>
              <a:t>JSON - JavaScript Object </a:t>
            </a:r>
            <a:r>
              <a:rPr lang="ru-RU" b="1" dirty="0" err="1"/>
              <a:t>Notation</a:t>
            </a:r>
            <a:r>
              <a:rPr lang="ru-RU" dirty="0"/>
              <a:t>) - стандартный текстовый формат для представления структурированных данных на основе синтаксиса объекта JavaScript. </a:t>
            </a:r>
          </a:p>
        </p:txBody>
      </p:sp>
    </p:spTree>
    <p:extLst>
      <p:ext uri="{BB962C8B-B14F-4D97-AF65-F5344CB8AC3E}">
        <p14:creationId xmlns:p14="http://schemas.microsoft.com/office/powerpoint/2010/main" val="311905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4643</TotalTime>
  <Words>112</Words>
  <Application>Microsoft Office PowerPoint</Application>
  <PresentationFormat>Произвольный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7</vt:i4>
      </vt:variant>
    </vt:vector>
  </HeadingPairs>
  <TitlesOfParts>
    <vt:vector size="20" baseType="lpstr">
      <vt:lpstr>RF Dewi Extended</vt:lpstr>
      <vt:lpstr>Calibri</vt:lpstr>
      <vt:lpstr>RF Dewi</vt:lpstr>
      <vt:lpstr>TTPositive-DemiBold</vt:lpstr>
      <vt:lpstr>TT Positive</vt:lpstr>
      <vt:lpstr>Arial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XML</vt:lpstr>
      <vt:lpstr>AJAX</vt:lpstr>
      <vt:lpstr>JSON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110</cp:revision>
  <dcterms:created xsi:type="dcterms:W3CDTF">2022-09-12T13:03:00Z</dcterms:created>
  <dcterms:modified xsi:type="dcterms:W3CDTF">2024-03-17T12:17:36Z</dcterms:modified>
</cp:coreProperties>
</file>