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5"/>
  </p:notesMasterIdLst>
  <p:handoutMasterIdLst>
    <p:handoutMasterId r:id="rId16"/>
  </p:handoutMasterIdLst>
  <p:sldIdLst>
    <p:sldId id="345" r:id="rId8"/>
    <p:sldId id="346" r:id="rId9"/>
    <p:sldId id="347" r:id="rId10"/>
    <p:sldId id="348" r:id="rId11"/>
    <p:sldId id="304" r:id="rId12"/>
    <p:sldId id="305" r:id="rId13"/>
    <p:sldId id="311" r:id="rId14"/>
  </p:sldIdLst>
  <p:sldSz cx="20108863" cy="11310938"/>
  <p:notesSz cx="6858000" cy="9144000"/>
  <p:embeddedFontLst>
    <p:embeddedFont>
      <p:font typeface="RF Dewi" panose="00000500000000000000" charset="-52"/>
      <p:regular r:id="rId17"/>
      <p:bold r:id="rId18"/>
      <p:italic r:id="rId19"/>
      <p:boldItalic r:id="rId20"/>
    </p:embeddedFont>
    <p:embeddedFont>
      <p:font typeface="RF Dewi Extended" panose="00000505000000000000" charset="-52"/>
      <p:regular r:id="rId21"/>
      <p:bold r:id="rId22"/>
      <p:italic r:id="rId23"/>
      <p:boldItalic r:id="rId24"/>
    </p:embeddedFont>
    <p:embeddedFont>
      <p:font typeface="TT Positive" panose="020B0003020000020203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42C"/>
    <a:srgbClr val="EA3F3B"/>
    <a:srgbClr val="212121"/>
    <a:srgbClr val="26242D"/>
    <a:srgbClr val="3875E2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3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Основы </a:t>
            </a:r>
            <a:r>
              <a:rPr lang="en-US" dirty="0">
                <a:latin typeface="+mj-lt"/>
              </a:rPr>
              <a:t>WEB </a:t>
            </a:r>
            <a:r>
              <a:rPr lang="ru-RU" dirty="0">
                <a:latin typeface="+mj-lt"/>
              </a:rPr>
              <a:t>технологий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CSS </a:t>
            </a:r>
            <a:r>
              <a:rPr lang="ru-RU" dirty="0">
                <a:latin typeface="+mj-lt"/>
              </a:rPr>
              <a:t>фреймворки</a:t>
            </a: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8841E-C14F-78FA-3219-F702BE04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42C"/>
                </a:solidFill>
                <a:latin typeface="+mj-lt"/>
              </a:rPr>
              <a:t>CSS-</a:t>
            </a:r>
            <a:r>
              <a:rPr lang="ru-RU" dirty="0">
                <a:solidFill>
                  <a:srgbClr val="26242C"/>
                </a:solidFill>
                <a:latin typeface="+mj-lt"/>
              </a:rPr>
              <a:t>фреймворки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113344-F26C-440A-F2A2-A0D59FE539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b="1" dirty="0">
                <a:solidFill>
                  <a:srgbClr val="EA3F3B"/>
                </a:solidFill>
              </a:rPr>
              <a:t>CSS-фреймворк</a:t>
            </a:r>
            <a:r>
              <a:rPr lang="ru-RU" dirty="0"/>
              <a:t> - это набор предварительно написанного CSS-кода, который предоставляет различные стили, компоненты и шаблоны для создания веб-страниц и веб-приложений.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425573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0BDDED61-60BD-9456-1C3E-E205B683D9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6000" dirty="0">
                <a:latin typeface="+mj-lt"/>
              </a:rPr>
              <a:t>Экономия времени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BD0C62-C81D-8F13-7DFE-086308556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10975" y="6621448"/>
            <a:ext cx="6289987" cy="1242391"/>
          </a:xfrm>
        </p:spPr>
        <p:txBody>
          <a:bodyPr/>
          <a:lstStyle/>
          <a:p>
            <a:r>
              <a:rPr lang="ru-RU" sz="6000" dirty="0">
                <a:latin typeface="+mj-lt"/>
              </a:rPr>
              <a:t>Согласованный дизайн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0075C53-9213-94AC-B48D-D99D1C2FF7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554975" y="3238168"/>
            <a:ext cx="5718487" cy="1242391"/>
          </a:xfrm>
        </p:spPr>
        <p:txBody>
          <a:bodyPr/>
          <a:lstStyle/>
          <a:p>
            <a:r>
              <a:rPr lang="ru-RU" sz="6000" dirty="0">
                <a:latin typeface="+mj-lt"/>
              </a:rPr>
              <a:t>Адаптивность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EC21AF99-775D-6D14-441C-978CADE44E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54976" y="6621448"/>
            <a:ext cx="8142912" cy="1242391"/>
          </a:xfrm>
        </p:spPr>
        <p:txBody>
          <a:bodyPr/>
          <a:lstStyle/>
          <a:p>
            <a:r>
              <a:rPr lang="ru-RU" sz="6000" dirty="0" err="1">
                <a:latin typeface="+mj-lt"/>
              </a:rPr>
              <a:t>Кроссбраузерность</a:t>
            </a:r>
            <a:endParaRPr lang="ru-RU" sz="6000" dirty="0">
              <a:latin typeface="+mj-lt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ADA254E-AC50-A22D-6443-B4A134E5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Преимущества</a:t>
            </a:r>
          </a:p>
        </p:txBody>
      </p:sp>
    </p:spTree>
    <p:extLst>
      <p:ext uri="{BB962C8B-B14F-4D97-AF65-F5344CB8AC3E}">
        <p14:creationId xmlns:p14="http://schemas.microsoft.com/office/powerpoint/2010/main" val="31461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26FE6A18-DF65-2185-75FB-748D104B3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4400" dirty="0">
                <a:latin typeface="+mj-lt"/>
              </a:rPr>
              <a:t>Сетки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306C55-439A-B66F-E633-965B5E630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4400" dirty="0">
                <a:latin typeface="+mj-lt"/>
              </a:rPr>
              <a:t>Таблицы 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F1301A9-971A-3120-5026-BC0875A69D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52019" y="3293033"/>
            <a:ext cx="3863455" cy="883990"/>
          </a:xfrm>
        </p:spPr>
        <p:txBody>
          <a:bodyPr/>
          <a:lstStyle/>
          <a:p>
            <a:r>
              <a:rPr lang="ru-RU" sz="4400" dirty="0">
                <a:latin typeface="+mj-lt"/>
              </a:rPr>
              <a:t>Шаблоны 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99F54DD5-A41D-0D9F-D424-21C80B4B67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sz="4400" dirty="0">
                <a:latin typeface="+mj-lt"/>
              </a:rPr>
              <a:t>Формы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E356D557-F20C-AE7C-0653-29ECD20E2F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sz="4400" dirty="0">
                <a:latin typeface="+mj-lt"/>
              </a:rPr>
              <a:t>Медиа 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3F88A99E-DCAF-D994-8A43-10D27C34FE5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ru-RU" sz="4400" dirty="0" err="1">
                <a:latin typeface="+mj-lt"/>
              </a:rPr>
              <a:t>Алерты</a:t>
            </a:r>
            <a:r>
              <a:rPr lang="ru-RU" sz="4400" dirty="0">
                <a:latin typeface="+mj-lt"/>
              </a:rPr>
              <a:t> 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1373D813-E49D-563A-31C0-8A364ED2694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96011" y="3174879"/>
            <a:ext cx="3863455" cy="883990"/>
          </a:xfrm>
        </p:spPr>
        <p:txBody>
          <a:bodyPr/>
          <a:lstStyle/>
          <a:p>
            <a:r>
              <a:rPr lang="ru-RU" sz="4400" dirty="0">
                <a:latin typeface="+mj-lt"/>
              </a:rPr>
              <a:t>Типографика</a:t>
            </a:r>
            <a:r>
              <a:rPr lang="ru-RU" dirty="0">
                <a:latin typeface="+mj-lt"/>
              </a:rPr>
              <a:t> 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AFFA15BA-B2CF-BDB9-9249-05B8395B7D9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893063" y="6804329"/>
            <a:ext cx="3408599" cy="883990"/>
          </a:xfrm>
        </p:spPr>
        <p:txBody>
          <a:bodyPr/>
          <a:lstStyle/>
          <a:p>
            <a:r>
              <a:rPr lang="ru-RU" sz="4400" dirty="0">
                <a:latin typeface="+mj-lt"/>
              </a:rPr>
              <a:t>Навигация </a:t>
            </a: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EB1519F8-6452-3266-ACBB-1F67DD06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Bootstrap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261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9" grpId="0" build="p"/>
      <p:bldP spid="11" grpId="0" build="p"/>
      <p:bldP spid="13" grpId="0" build="p"/>
      <p:bldP spid="15" grpId="0" build="p"/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7588</TotalTime>
  <Words>45</Words>
  <Application>Microsoft Office PowerPoint</Application>
  <PresentationFormat>Произвольный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7</vt:i4>
      </vt:variant>
    </vt:vector>
  </HeadingPairs>
  <TitlesOfParts>
    <vt:vector size="20" baseType="lpstr">
      <vt:lpstr>RF Dewi Extended</vt:lpstr>
      <vt:lpstr>Calibri</vt:lpstr>
      <vt:lpstr>RF Dewi</vt:lpstr>
      <vt:lpstr>TTPositive-DemiBold</vt:lpstr>
      <vt:lpstr>TT Positive</vt:lpstr>
      <vt:lpstr>Arial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CSS-фреймворки</vt:lpstr>
      <vt:lpstr>Преимущества</vt:lpstr>
      <vt:lpstr>Bootstrap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118</cp:revision>
  <dcterms:created xsi:type="dcterms:W3CDTF">2022-09-12T13:03:00Z</dcterms:created>
  <dcterms:modified xsi:type="dcterms:W3CDTF">2024-03-17T11:51:50Z</dcterms:modified>
</cp:coreProperties>
</file>