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7"/>
  </p:notesMasterIdLst>
  <p:handoutMasterIdLst>
    <p:handoutMasterId r:id="rId18"/>
  </p:handoutMasterIdLst>
  <p:sldIdLst>
    <p:sldId id="345" r:id="rId8"/>
    <p:sldId id="346" r:id="rId9"/>
    <p:sldId id="351" r:id="rId10"/>
    <p:sldId id="356" r:id="rId11"/>
    <p:sldId id="353" r:id="rId12"/>
    <p:sldId id="357" r:id="rId13"/>
    <p:sldId id="304" r:id="rId14"/>
    <p:sldId id="305" r:id="rId15"/>
    <p:sldId id="311" r:id="rId16"/>
  </p:sldIdLst>
  <p:sldSz cx="20108863" cy="11310938"/>
  <p:notesSz cx="6858000" cy="9144000"/>
  <p:embeddedFontLst>
    <p:embeddedFont>
      <p:font typeface="RF Dewi" panose="00000500000000000000" charset="-52"/>
      <p:regular r:id="rId19"/>
      <p:bold r:id="rId20"/>
      <p:italic r:id="rId21"/>
      <p:boldItalic r:id="rId22"/>
    </p:embeddedFont>
    <p:embeddedFont>
      <p:font typeface="RF Dewi Extended" panose="00000505000000000000" charset="-52"/>
      <p:regular r:id="rId23"/>
      <p:bold r:id="rId24"/>
      <p:italic r:id="rId25"/>
      <p:boldItalic r:id="rId26"/>
    </p:embeddedFont>
    <p:embeddedFont>
      <p:font typeface="TT Positive" panose="020B0003020000020203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12121"/>
    <a:srgbClr val="26242D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>
        <p:scale>
          <a:sx n="66" d="100"/>
          <a:sy n="66" d="100"/>
        </p:scale>
        <p:origin x="4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3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PHP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n-lt"/>
              </a:rPr>
              <a:t>Скрипт PHP содержит HTML с встроенным  кодом, сам код PHP определяется начальным тегом &lt;?</a:t>
            </a:r>
            <a:r>
              <a:rPr lang="ru-RU" sz="2400" dirty="0" err="1">
                <a:solidFill>
                  <a:srgbClr val="333333"/>
                </a:solidFill>
                <a:latin typeface="+mn-lt"/>
              </a:rPr>
              <a:t>php</a:t>
            </a:r>
            <a:r>
              <a:rPr lang="ru-RU" sz="2400" dirty="0">
                <a:solidFill>
                  <a:srgbClr val="333333"/>
                </a:solidFill>
                <a:latin typeface="+mn-lt"/>
              </a:rPr>
              <a:t> и конечным тегом ?&gt;</a:t>
            </a:r>
          </a:p>
        </p:txBody>
      </p:sp>
      <p:pic>
        <p:nvPicPr>
          <p:cNvPr id="9" name="Рисунок 8" descr="Изображение выглядит как круг, символ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4A3B0C7-BDCE-5E3D-2BBB-D82E88CB9E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2474" t="-9131" b="-97369"/>
          <a:stretch/>
        </p:blipFill>
        <p:spPr>
          <a:xfrm>
            <a:off x="9656064" y="795338"/>
            <a:ext cx="8966897" cy="9756775"/>
          </a:xfrm>
        </p:spPr>
      </p:pic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PHP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Создание скриптов для выполнения на стороне сервера.</a:t>
            </a:r>
            <a:endParaRPr lang="en-US" sz="2400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Создание скриптов для выполнения в командной строке.</a:t>
            </a:r>
            <a:endParaRPr lang="en-US" sz="2400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Создание оконных приложений, выполняющихся на стороне клиента.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BB3BF8-5C96-B0C8-6AA7-EAD23985B0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971" t="1551" r="5775" b="995"/>
          <a:stretch/>
        </p:blipFill>
        <p:spPr>
          <a:xfrm>
            <a:off x="9870376" y="2509838"/>
            <a:ext cx="8966897" cy="6291262"/>
          </a:xfrm>
        </p:spPr>
      </p:pic>
    </p:spTree>
    <p:extLst>
      <p:ext uri="{BB962C8B-B14F-4D97-AF65-F5344CB8AC3E}">
        <p14:creationId xmlns:p14="http://schemas.microsoft.com/office/powerpoint/2010/main" val="32494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7B076-1BB4-854D-3C7B-0DC1D9F8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PHP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4DE20-D1C6-609D-8380-C176E1EB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84" y="2366139"/>
            <a:ext cx="10737494" cy="2407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5458ED-1FFA-264E-BCC1-7EFBCA28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84" y="5786477"/>
            <a:ext cx="10737983" cy="22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B44D2A0-2F8C-ED81-39AB-C350F9FA6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bool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C1D28-6797-FC03-E6DC-3997A377A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4A3461-525A-0C3D-D153-CF4B95F5B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900C0-AE89-AE88-10E3-1075AC397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C15869D-BF5A-D5A3-338A-891E2D2B1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int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A0D3282-C7BA-2C4E-AE1E-0F33361F78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float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B4BF5E4-4DDC-0122-5D6A-02FEAFFDDD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string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FDC7B62-BDFA-E25D-FD7C-19B78C8D08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C1727FD-247F-7707-7D46-CAD997884C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1EA2303-E74F-22A6-0C2F-723C10543B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EA3F3B"/>
                </a:solidFill>
              </a:rPr>
              <a:t>array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6C27DAF-1209-2889-22BB-03218B2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Типы выражений в </a:t>
            </a:r>
            <a:r>
              <a:rPr lang="en-US" dirty="0">
                <a:latin typeface="+mj-lt"/>
              </a:rPr>
              <a:t>PHP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4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 build="p"/>
      <p:bldP spid="8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PHP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9"/>
            <a:ext cx="7358062" cy="31259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Правильное имя переменной должно начинаться с буквы или символа подчёркивания и состоять из букв, цифр и символов подчёркивания в любом количестве.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564C63-9D4C-09D9-7D4B-20E515B87F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3201" t="6046" r="6774" b="9227"/>
          <a:stretch/>
        </p:blipFill>
        <p:spPr>
          <a:xfrm>
            <a:off x="8843963" y="2761488"/>
            <a:ext cx="10517119" cy="1318914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A140DF-8A92-102E-47A9-04DE9CDC2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1" b="12571"/>
          <a:stretch/>
        </p:blipFill>
        <p:spPr>
          <a:xfrm>
            <a:off x="8843963" y="4568516"/>
            <a:ext cx="10517119" cy="1318914"/>
          </a:xfrm>
          <a:prstGeom prst="roundRect">
            <a:avLst>
              <a:gd name="adj" fmla="val 4981"/>
            </a:avLst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659561-44AD-D1AE-3673-44D89CCC0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6" b="3720"/>
          <a:stretch/>
        </p:blipFill>
        <p:spPr>
          <a:xfrm>
            <a:off x="8843963" y="6531429"/>
            <a:ext cx="10517119" cy="3091541"/>
          </a:xfrm>
          <a:prstGeom prst="roundRect">
            <a:avLst>
              <a:gd name="adj" fmla="val 4981"/>
            </a:avLst>
          </a:prstGeom>
        </p:spPr>
      </p:pic>
      <p:sp>
        <p:nvSpPr>
          <p:cNvPr id="12" name="Текст 3">
            <a:extLst>
              <a:ext uri="{FF2B5EF4-FFF2-40B4-BE49-F238E27FC236}">
                <a16:creationId xmlns:a16="http://schemas.microsoft.com/office/drawing/2014/main" id="{33AB5337-FD34-621A-28C3-24E3B833D900}"/>
              </a:ext>
            </a:extLst>
          </p:cNvPr>
          <p:cNvSpPr txBox="1">
            <a:spLocks/>
          </p:cNvSpPr>
          <p:nvPr/>
        </p:nvSpPr>
        <p:spPr>
          <a:xfrm>
            <a:off x="1449388" y="7295607"/>
            <a:ext cx="7358062" cy="312594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None/>
              <a:defRPr lang="ru-RU" sz="3200" b="0" i="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b="0" i="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5pPr>
            <a:lvl6pPr marL="414733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139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545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9510" indent="-377030" algn="l" defTabSz="150812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333333"/>
                </a:solidFill>
                <a:latin typeface="+mj-lt"/>
              </a:rPr>
              <a:t>Определение (тело) пользовательской функции задаёт локальную область видимости данной функции. Любая используемая внутри функции переменная по умолчанию ограничена локальной областью видимости функции. </a:t>
            </a:r>
          </a:p>
        </p:txBody>
      </p:sp>
    </p:spTree>
    <p:extLst>
      <p:ext uri="{BB962C8B-B14F-4D97-AF65-F5344CB8AC3E}">
        <p14:creationId xmlns:p14="http://schemas.microsoft.com/office/powerpoint/2010/main" val="2745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7300</TotalTime>
  <Words>117</Words>
  <Application>Microsoft Office PowerPoint</Application>
  <PresentationFormat>Произвольный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9</vt:i4>
      </vt:variant>
    </vt:vector>
  </HeadingPairs>
  <TitlesOfParts>
    <vt:vector size="23" baseType="lpstr">
      <vt:lpstr>Wingdings</vt:lpstr>
      <vt:lpstr>Arial</vt:lpstr>
      <vt:lpstr>RF Dewi Extended</vt:lpstr>
      <vt:lpstr>Calibri</vt:lpstr>
      <vt:lpstr>TT Positive</vt:lpstr>
      <vt:lpstr>TTPositive-DemiBold</vt:lpstr>
      <vt:lpstr>RF Dewi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PHP</vt:lpstr>
      <vt:lpstr>PHP</vt:lpstr>
      <vt:lpstr>Синтаксис PHP</vt:lpstr>
      <vt:lpstr>Типы выражений в PHP</vt:lpstr>
      <vt:lpstr>PHP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112</cp:revision>
  <dcterms:created xsi:type="dcterms:W3CDTF">2022-09-12T13:03:00Z</dcterms:created>
  <dcterms:modified xsi:type="dcterms:W3CDTF">2024-03-16T12:57:25Z</dcterms:modified>
</cp:coreProperties>
</file>