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12121"/>
    <a:srgbClr val="26242D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Синтаксис </a:t>
            </a:r>
            <a:r>
              <a:rPr lang="en-US" dirty="0">
                <a:latin typeface="+mj-lt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SQL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Создание баз данных и таблиц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Вставка, модификация, удаление данных из таблиц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Выполнение простых и сложных запросов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F32813-3130-4B5E-8084-BC224954D9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51" r="405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862D3-F121-5289-84B0-38B677EEB10F}"/>
              </a:ext>
            </a:extLst>
          </p:cNvPr>
          <p:cNvSpPr txBox="1"/>
          <p:nvPr/>
        </p:nvSpPr>
        <p:spPr>
          <a:xfrm>
            <a:off x="1485901" y="2133303"/>
            <a:ext cx="535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Назначение </a:t>
            </a:r>
            <a:r>
              <a:rPr lang="en-US" sz="24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35BFF2-A96F-1361-C75D-45BEE2DD5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1F4C7-4A19-A317-F45B-5E4CEB011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DDL (Data Definition Language)</a:t>
            </a:r>
            <a:endParaRPr lang="ru-RU" sz="4000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2C9564-CFB0-1342-28E0-6A365C480C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GRANT</a:t>
            </a:r>
          </a:p>
          <a:p>
            <a:r>
              <a:rPr lang="en-US" dirty="0"/>
              <a:t>REVOKE</a:t>
            </a:r>
          </a:p>
          <a:p>
            <a:r>
              <a:rPr lang="en-US" dirty="0"/>
              <a:t>DENY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D508D7-E30E-9EA7-7696-0EF028DF18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DCL (Data Control Language)</a:t>
            </a:r>
            <a:endParaRPr lang="ru-RU" sz="4000" dirty="0">
              <a:latin typeface="+mj-lt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E20C6E7-DB67-B223-0CDE-C795B06E64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4976" y="4598816"/>
            <a:ext cx="1617974" cy="931862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0774ABB-0838-3E73-95B6-0E08CA1D8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54975" y="3238168"/>
            <a:ext cx="6975787" cy="1242391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DML (Data Manipulation Language</a:t>
            </a:r>
            <a:endParaRPr lang="ru-RU" sz="4000" dirty="0">
              <a:latin typeface="+mj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91C3487-73F2-0E33-A1AD-419BC63C4A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BEGIN TRANSACTION</a:t>
            </a:r>
          </a:p>
          <a:p>
            <a:r>
              <a:rPr lang="en-US" dirty="0"/>
              <a:t>COMMIT TRANSACTION</a:t>
            </a:r>
          </a:p>
          <a:p>
            <a:r>
              <a:rPr lang="en-US" dirty="0"/>
              <a:t>ROLLBACK TRANSACTION</a:t>
            </a:r>
          </a:p>
          <a:p>
            <a:r>
              <a:rPr lang="en-US" dirty="0"/>
              <a:t>SAVE TRANSACTION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3F1654D-88A8-B1DC-A737-DC3251D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TCL (Transaction Control Language)</a:t>
            </a:r>
            <a:endParaRPr lang="ru-RU" sz="4000" dirty="0">
              <a:latin typeface="+mj-lt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EE3B962-6B72-60CC-330C-1F7E51E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SQL</a:t>
            </a:r>
            <a:r>
              <a:rPr lang="ru-RU" dirty="0">
                <a:latin typeface="+mj-lt"/>
              </a:rPr>
              <a:t>-операторы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88AE106-DDAA-BA79-E356-200DA0BD88F6}"/>
              </a:ext>
            </a:extLst>
          </p:cNvPr>
          <p:cNvSpPr txBox="1">
            <a:spLocks/>
          </p:cNvSpPr>
          <p:nvPr/>
        </p:nvSpPr>
        <p:spPr>
          <a:xfrm>
            <a:off x="12172950" y="4576601"/>
            <a:ext cx="1617974" cy="9318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6811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46B0-F489-B1D8-DFDD-5BF10CB3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Пример запроса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790CA-337D-1E16-C20D-362684967082}"/>
              </a:ext>
            </a:extLst>
          </p:cNvPr>
          <p:cNvSpPr txBox="1"/>
          <p:nvPr/>
        </p:nvSpPr>
        <p:spPr>
          <a:xfrm>
            <a:off x="693738" y="2143125"/>
            <a:ext cx="146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E3C4F-53B0-43E1-DB9A-0FCCB4FE17B8}"/>
              </a:ext>
            </a:extLst>
          </p:cNvPr>
          <p:cNvSpPr txBox="1"/>
          <p:nvPr/>
        </p:nvSpPr>
        <p:spPr>
          <a:xfrm>
            <a:off x="1978819" y="2143125"/>
            <a:ext cx="35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A05F2-A049-60A9-DF11-6BCD0D72F2F5}"/>
              </a:ext>
            </a:extLst>
          </p:cNvPr>
          <p:cNvSpPr txBox="1"/>
          <p:nvPr/>
        </p:nvSpPr>
        <p:spPr>
          <a:xfrm>
            <a:off x="2278857" y="2143124"/>
            <a:ext cx="116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AAC21-A600-D05B-0D7D-A744E06C8541}"/>
              </a:ext>
            </a:extLst>
          </p:cNvPr>
          <p:cNvSpPr txBox="1"/>
          <p:nvPr/>
        </p:nvSpPr>
        <p:spPr>
          <a:xfrm>
            <a:off x="3313908" y="2143124"/>
            <a:ext cx="191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Myteam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99756-9237-0DE5-6ADF-4900D50F8714}"/>
              </a:ext>
            </a:extLst>
          </p:cNvPr>
          <p:cNvSpPr txBox="1"/>
          <p:nvPr/>
        </p:nvSpPr>
        <p:spPr>
          <a:xfrm>
            <a:off x="693738" y="3394604"/>
            <a:ext cx="146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ru-RU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BCEB9-6165-D522-AD48-3267C66FDC6A}"/>
              </a:ext>
            </a:extLst>
          </p:cNvPr>
          <p:cNvSpPr txBox="1"/>
          <p:nvPr/>
        </p:nvSpPr>
        <p:spPr>
          <a:xfrm>
            <a:off x="2993232" y="3394602"/>
            <a:ext cx="116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8A409-81EB-6606-750F-F4AB5609CFD0}"/>
              </a:ext>
            </a:extLst>
          </p:cNvPr>
          <p:cNvSpPr txBox="1"/>
          <p:nvPr/>
        </p:nvSpPr>
        <p:spPr>
          <a:xfrm>
            <a:off x="4156870" y="3403066"/>
            <a:ext cx="191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Myteam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83441-8C5A-8532-9315-104B84618A6D}"/>
              </a:ext>
            </a:extLst>
          </p:cNvPr>
          <p:cNvSpPr txBox="1"/>
          <p:nvPr/>
        </p:nvSpPr>
        <p:spPr>
          <a:xfrm>
            <a:off x="1978819" y="3403066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AFC64-C59D-B6A3-F533-5F8E8FDA06C4}"/>
              </a:ext>
            </a:extLst>
          </p:cNvPr>
          <p:cNvSpPr txBox="1"/>
          <p:nvPr/>
        </p:nvSpPr>
        <p:spPr>
          <a:xfrm>
            <a:off x="693738" y="4567649"/>
            <a:ext cx="146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C652-48EE-767B-FA2C-B629D3E2DF5D}"/>
              </a:ext>
            </a:extLst>
          </p:cNvPr>
          <p:cNvSpPr txBox="1"/>
          <p:nvPr/>
        </p:nvSpPr>
        <p:spPr>
          <a:xfrm>
            <a:off x="3750469" y="4567645"/>
            <a:ext cx="116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FC638-79F1-5E95-833C-045DE6EC1FD1}"/>
              </a:ext>
            </a:extLst>
          </p:cNvPr>
          <p:cNvSpPr txBox="1"/>
          <p:nvPr/>
        </p:nvSpPr>
        <p:spPr>
          <a:xfrm>
            <a:off x="4914107" y="4559179"/>
            <a:ext cx="191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Myteam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1B7CB-2E63-42A0-222F-014D40F42984}"/>
              </a:ext>
            </a:extLst>
          </p:cNvPr>
          <p:cNvSpPr txBox="1"/>
          <p:nvPr/>
        </p:nvSpPr>
        <p:spPr>
          <a:xfrm>
            <a:off x="1978819" y="4576111"/>
            <a:ext cx="217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Name, Age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69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7368</TotalTime>
  <Words>85</Words>
  <Application>Microsoft Office PowerPoint</Application>
  <PresentationFormat>Произвольный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1" baseType="lpstr">
      <vt:lpstr>Arial</vt:lpstr>
      <vt:lpstr>TTPositive-DemiBold</vt:lpstr>
      <vt:lpstr>RF Dewi</vt:lpstr>
      <vt:lpstr>RF Dewi Extended</vt:lpstr>
      <vt:lpstr>Calibri</vt:lpstr>
      <vt:lpstr>TT Positive</vt:lpstr>
      <vt:lpstr>Wingdings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SQL</vt:lpstr>
      <vt:lpstr>SQL-операторы</vt:lpstr>
      <vt:lpstr>Пример запроса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114</cp:revision>
  <dcterms:created xsi:type="dcterms:W3CDTF">2022-09-12T13:03:00Z</dcterms:created>
  <dcterms:modified xsi:type="dcterms:W3CDTF">2024-03-17T07:19:38Z</dcterms:modified>
</cp:coreProperties>
</file>