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7"/>
  </p:notesMasterIdLst>
  <p:handoutMasterIdLst>
    <p:handoutMasterId r:id="rId18"/>
  </p:handoutMasterIdLst>
  <p:sldIdLst>
    <p:sldId id="345" r:id="rId8"/>
    <p:sldId id="346" r:id="rId9"/>
    <p:sldId id="347" r:id="rId10"/>
    <p:sldId id="348" r:id="rId11"/>
    <p:sldId id="349" r:id="rId12"/>
    <p:sldId id="350" r:id="rId13"/>
    <p:sldId id="304" r:id="rId14"/>
    <p:sldId id="305" r:id="rId15"/>
    <p:sldId id="311" r:id="rId16"/>
  </p:sldIdLst>
  <p:sldSz cx="20108863" cy="11310938"/>
  <p:notesSz cx="6858000" cy="9144000"/>
  <p:embeddedFontLst>
    <p:embeddedFont>
      <p:font typeface="RF Dewi" panose="00000500000000000000" charset="-52"/>
      <p:regular r:id="rId19"/>
      <p:bold r:id="rId20"/>
      <p:italic r:id="rId21"/>
      <p:boldItalic r:id="rId22"/>
    </p:embeddedFont>
    <p:embeddedFont>
      <p:font typeface="RF Dewi Extended" panose="00000505000000000000" charset="-52"/>
      <p:regular r:id="rId23"/>
      <p:bold r:id="rId24"/>
      <p:italic r:id="rId25"/>
      <p:boldItalic r:id="rId26"/>
    </p:embeddedFont>
    <p:embeddedFont>
      <p:font typeface="TT Positive" panose="020B0003020000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12121"/>
    <a:srgbClr val="26242D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3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Базы данных, СУБД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15CA71F-5D85-718D-AC35-5F28EFAF69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8E28A-9FCA-C1C7-FBF6-EE5A7540A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E6157-0D55-4E85-9616-AAEADD658A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D4F289-C1F7-E66C-778F-B2386A107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1D1AD2-73A9-F90C-4F36-AA47E3FDA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Объектно-ориентированные базы данных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211038B-1725-6E60-2BCE-70A70CD881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Распределенные базы данных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0D588C9-F4C1-4DCD-0979-6CBEF998E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Хранилища данных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E233089-CD66-7978-A9E4-F156061290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B9C0143-E7C3-376B-636F-704D6AE06C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A937CBF-FC6F-8044-2730-6CBE9F4F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ED217369-7140-1ED3-A9D1-6814FFF693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Базы данных </a:t>
            </a:r>
            <a:r>
              <a:rPr lang="en-US" dirty="0"/>
              <a:t>NoSQL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74CF5EC-7ADE-D7DF-5EF9-DC70686F24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 err="1"/>
              <a:t>Графовые</a:t>
            </a:r>
            <a:r>
              <a:rPr lang="ru-RU" dirty="0"/>
              <a:t> базы данных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AD3F093-1A27-CE12-7C43-5FA1FBA0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Типы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7488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 build="p"/>
      <p:bldP spid="8" grpId="0" build="p"/>
      <p:bldP spid="12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6CACA-4C74-5203-96C1-A5906607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 Positive" panose="020B0003020000020203" pitchFamily="34" charset="0"/>
              </a:rPr>
              <a:t>Реляционные БД</a:t>
            </a:r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DCE5794-C671-F8AD-8A9C-E3F84C0D4D8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1" t="6798" r="-724" b="13468"/>
          <a:stretch/>
        </p:blipFill>
        <p:spPr>
          <a:xfrm>
            <a:off x="1449386" y="2760785"/>
            <a:ext cx="17210088" cy="7791327"/>
          </a:xfrm>
        </p:spPr>
      </p:pic>
    </p:spTree>
    <p:extLst>
      <p:ext uri="{BB962C8B-B14F-4D97-AF65-F5344CB8AC3E}">
        <p14:creationId xmlns:p14="http://schemas.microsoft.com/office/powerpoint/2010/main" val="294479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FD7AA72-1326-0D6D-FA8E-88FD68AF5C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4000" dirty="0">
                <a:latin typeface="+mj-lt"/>
              </a:rPr>
              <a:t>Гибкость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E5B6C-EBBC-7DBA-79D4-405F8F558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0976" y="6621448"/>
            <a:ext cx="5332724" cy="1242391"/>
          </a:xfrm>
        </p:spPr>
        <p:txBody>
          <a:bodyPr/>
          <a:lstStyle/>
          <a:p>
            <a:r>
              <a:rPr lang="ru-RU" sz="4000" dirty="0">
                <a:latin typeface="+mj-lt"/>
              </a:rPr>
              <a:t>Масштабируемость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B2DD421-16A2-8305-B368-616A3B2C3F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54975" y="3238168"/>
            <a:ext cx="6061387" cy="1242391"/>
          </a:xfrm>
        </p:spPr>
        <p:txBody>
          <a:bodyPr/>
          <a:lstStyle/>
          <a:p>
            <a:r>
              <a:rPr lang="ru-RU" sz="4000" dirty="0">
                <a:latin typeface="+mj-lt"/>
              </a:rPr>
              <a:t>Высокая производительность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7B98623-318C-5B9C-3B55-D470D52B4A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sz="4000" dirty="0">
                <a:latin typeface="+mj-lt"/>
              </a:rPr>
              <a:t>Функционал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BF4012C-B113-D19F-5AC3-00E38C13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Преимущества </a:t>
            </a:r>
            <a:r>
              <a:rPr lang="en-US" dirty="0">
                <a:latin typeface="+mj-lt"/>
              </a:rPr>
              <a:t>NoSQL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91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70BF6-576D-69ED-1F93-E21160C5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Типы баз данных </a:t>
            </a:r>
            <a:r>
              <a:rPr lang="en-US" dirty="0">
                <a:latin typeface="+mj-lt"/>
              </a:rPr>
              <a:t>NoSQL</a:t>
            </a:r>
            <a:endParaRPr lang="ru-RU" dirty="0">
              <a:latin typeface="+mj-lt"/>
            </a:endParaRPr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8B402F35-A599-0A88-4779-04A817D0C0DD}"/>
              </a:ext>
            </a:extLst>
          </p:cNvPr>
          <p:cNvSpPr/>
          <p:nvPr/>
        </p:nvSpPr>
        <p:spPr>
          <a:xfrm>
            <a:off x="7989887" y="2085976"/>
            <a:ext cx="4129087" cy="155733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NoSQL</a:t>
            </a:r>
            <a:endParaRPr lang="ru-RU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6CA2-CEC5-417E-7301-42F0015782CD}"/>
              </a:ext>
            </a:extLst>
          </p:cNvPr>
          <p:cNvSpPr txBox="1"/>
          <p:nvPr/>
        </p:nvSpPr>
        <p:spPr>
          <a:xfrm>
            <a:off x="977901" y="4102447"/>
            <a:ext cx="3965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Хранилища «Ключ-значение»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75DF6-02A5-A654-DC81-C15554E4AC9A}"/>
              </a:ext>
            </a:extLst>
          </p:cNvPr>
          <p:cNvSpPr txBox="1"/>
          <p:nvPr/>
        </p:nvSpPr>
        <p:spPr>
          <a:xfrm>
            <a:off x="3144839" y="6955184"/>
            <a:ext cx="3965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Хранилища документов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F8298-5361-B4FF-0A79-1317F346AA13}"/>
              </a:ext>
            </a:extLst>
          </p:cNvPr>
          <p:cNvSpPr txBox="1"/>
          <p:nvPr/>
        </p:nvSpPr>
        <p:spPr>
          <a:xfrm>
            <a:off x="11722100" y="6955184"/>
            <a:ext cx="3965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Колоночные </a:t>
            </a:r>
            <a:br>
              <a:rPr lang="ru-RU" sz="3200" b="1" dirty="0"/>
            </a:br>
            <a:r>
              <a:rPr lang="ru-RU" sz="3200" b="1" dirty="0"/>
              <a:t>БД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EE3F0-5422-1A79-3AB2-793D377413E4}"/>
              </a:ext>
            </a:extLst>
          </p:cNvPr>
          <p:cNvSpPr txBox="1"/>
          <p:nvPr/>
        </p:nvSpPr>
        <p:spPr>
          <a:xfrm>
            <a:off x="14833600" y="4119860"/>
            <a:ext cx="3965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Графовые</a:t>
            </a:r>
            <a:r>
              <a:rPr lang="ru-RU" sz="3200" b="1" dirty="0"/>
              <a:t> базы данных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2984280-7613-B994-C843-4DF0FA0CFCD0}"/>
              </a:ext>
            </a:extLst>
          </p:cNvPr>
          <p:cNvCxnSpPr/>
          <p:nvPr/>
        </p:nvCxnSpPr>
        <p:spPr>
          <a:xfrm flipH="1">
            <a:off x="4943476" y="3400425"/>
            <a:ext cx="2757487" cy="84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044E0D1-244A-E5DE-B37F-2B21A8058F03}"/>
              </a:ext>
            </a:extLst>
          </p:cNvPr>
          <p:cNvCxnSpPr/>
          <p:nvPr/>
        </p:nvCxnSpPr>
        <p:spPr>
          <a:xfrm flipH="1">
            <a:off x="6575424" y="3957638"/>
            <a:ext cx="2828925" cy="275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4634DE8-9D98-6A46-A091-69D8C417B4C0}"/>
              </a:ext>
            </a:extLst>
          </p:cNvPr>
          <p:cNvCxnSpPr>
            <a:cxnSpLocks/>
          </p:cNvCxnSpPr>
          <p:nvPr/>
        </p:nvCxnSpPr>
        <p:spPr>
          <a:xfrm>
            <a:off x="10815638" y="3957638"/>
            <a:ext cx="1812925" cy="277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28A7965-6001-4B8D-3080-B2AFACEDED0C}"/>
              </a:ext>
            </a:extLst>
          </p:cNvPr>
          <p:cNvCxnSpPr/>
          <p:nvPr/>
        </p:nvCxnSpPr>
        <p:spPr>
          <a:xfrm>
            <a:off x="12387263" y="3400425"/>
            <a:ext cx="2157412" cy="70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FCC6C-E7F6-CA23-14E4-F2C412BB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СУБД</a:t>
            </a: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9F3E2B3-9FF2-E774-E6D8-9A502CEF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1353311"/>
            <a:ext cx="15640050" cy="3133725"/>
          </a:xfrm>
          <a:prstGeom prst="rect">
            <a:avLst/>
          </a:prstGeom>
        </p:spPr>
      </p:pic>
      <p:pic>
        <p:nvPicPr>
          <p:cNvPr id="6" name="Рисунок 5" descr="Изображение выглядит как Графика, Шрифт, графический дизайн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8ED93A-484B-F98C-BA3E-A33D71B8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5714814"/>
            <a:ext cx="2600065" cy="1343943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C0D772E-7E6B-CBAD-8FE5-C99EBD61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44" y="8563570"/>
            <a:ext cx="4618832" cy="12449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графическая вставка, Графи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07067D8-40B3-96AC-5107-E13C85C76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044" y="8399574"/>
            <a:ext cx="1780585" cy="183622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ка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1006595-2A28-4976-6926-BBC39FFCC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6393" y="8529852"/>
            <a:ext cx="1575671" cy="1575671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Графика, Шрифт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3D0DAA1-BB4A-CF9D-1394-DBE4EEC95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9446" y="6201470"/>
            <a:ext cx="3618554" cy="17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7415</TotalTime>
  <Words>60</Words>
  <Application>Microsoft Office PowerPoint</Application>
  <PresentationFormat>Произвольный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9</vt:i4>
      </vt:variant>
    </vt:vector>
  </HeadingPairs>
  <TitlesOfParts>
    <vt:vector size="22" baseType="lpstr">
      <vt:lpstr>RF Dewi Extended</vt:lpstr>
      <vt:lpstr>Calibri</vt:lpstr>
      <vt:lpstr>RF Dewi</vt:lpstr>
      <vt:lpstr>TTPositive-DemiBold</vt:lpstr>
      <vt:lpstr>TT Positive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Типы баз данных</vt:lpstr>
      <vt:lpstr>Реляционные БД</vt:lpstr>
      <vt:lpstr>Преимущества NoSQL</vt:lpstr>
      <vt:lpstr>Типы баз данных NoSQL</vt:lpstr>
      <vt:lpstr>СУБД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115</cp:revision>
  <dcterms:created xsi:type="dcterms:W3CDTF">2022-09-12T13:03:00Z</dcterms:created>
  <dcterms:modified xsi:type="dcterms:W3CDTF">2024-03-17T08:44:58Z</dcterms:modified>
</cp:coreProperties>
</file>