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4"/>
  </p:notesMasterIdLst>
  <p:handoutMasterIdLst>
    <p:handoutMasterId r:id="rId15"/>
  </p:handoutMasterIdLst>
  <p:sldIdLst>
    <p:sldId id="345" r:id="rId8"/>
    <p:sldId id="349" r:id="rId9"/>
    <p:sldId id="350" r:id="rId10"/>
    <p:sldId id="304" r:id="rId11"/>
    <p:sldId id="305" r:id="rId12"/>
    <p:sldId id="311" r:id="rId13"/>
  </p:sldIdLst>
  <p:sldSz cx="20108863" cy="11310938"/>
  <p:notesSz cx="6858000" cy="9144000"/>
  <p:embeddedFontLst>
    <p:embeddedFont>
      <p:font typeface="RF Dewi" panose="00000500000000000000" charset="-52"/>
      <p:regular r:id="rId16"/>
      <p:bold r:id="rId17"/>
      <p:italic r:id="rId18"/>
      <p:boldItalic r:id="rId19"/>
    </p:embeddedFont>
    <p:embeddedFont>
      <p:font typeface="RF Dewi Extended" panose="00000505000000000000" charset="-52"/>
      <p:regular r:id="rId20"/>
      <p:bold r:id="rId21"/>
      <p:italic r:id="rId22"/>
      <p:boldItalic r:id="rId23"/>
    </p:embeddedFont>
    <p:embeddedFont>
      <p:font typeface="TT Positive" panose="020B0003020000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212121"/>
    <a:srgbClr val="26242D"/>
    <a:srgbClr val="3875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Уязвимости </a:t>
            </a:r>
            <a:r>
              <a:rPr lang="en-US" dirty="0">
                <a:latin typeface="+mj-lt"/>
              </a:rPr>
              <a:t>Web-</a:t>
            </a:r>
            <a:r>
              <a:rPr lang="ru-RU" dirty="0">
                <a:latin typeface="+mj-lt"/>
              </a:rPr>
              <a:t>приложений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SQLi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22CA4-8913-44B5-1D20-469BB16F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SQLi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2C40E-513C-F6F2-F754-5312EFAB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7" y="1353311"/>
            <a:ext cx="12362005" cy="14683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03920F-792B-FF97-344F-42655D3F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995" y="3746527"/>
            <a:ext cx="1933845" cy="857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7CA1FE-935A-C05E-BD2E-0250AC2F5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932" y="5471582"/>
            <a:ext cx="12365340" cy="1171575"/>
          </a:xfrm>
          <a:prstGeom prst="rect">
            <a:avLst/>
          </a:prstGeom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A20E1EFF-E52D-015D-D5C6-9A6EDD2C5CE0}"/>
              </a:ext>
            </a:extLst>
          </p:cNvPr>
          <p:cNvSpPr/>
          <p:nvPr/>
        </p:nvSpPr>
        <p:spPr>
          <a:xfrm>
            <a:off x="9061844" y="2962640"/>
            <a:ext cx="388146" cy="642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0DB4DC3E-F72C-383D-BCC1-FD89AAAA316C}"/>
              </a:ext>
            </a:extLst>
          </p:cNvPr>
          <p:cNvSpPr/>
          <p:nvPr/>
        </p:nvSpPr>
        <p:spPr>
          <a:xfrm>
            <a:off x="9061844" y="4716270"/>
            <a:ext cx="388146" cy="642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C53B264-46BC-6D70-D8CF-BF4E434CF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Классическая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939596-31B2-1D62-9FA6-B63CA0E07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B9A6A-9C3F-8D79-8995-B0A92BA89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E64B2C-2A5E-3100-5CD3-A964A4EF9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DB700F6-3DD9-DC6E-7624-BD3E3EBD14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Error-based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14AD3A2-82A1-4988-D643-DD1A465E5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Boolean-based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DE0D63E-D6CD-9C9C-7D61-7204F9F19B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Time-based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68E8E97-1CA1-831F-83D1-1E7E146A6D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E7DC302-8373-8D37-315B-6E5B9C401A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901B1C93-D598-8B2D-11EE-7D6798657B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Out-of-Band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7AE1246-0EF8-109C-EF82-49A44DCF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Типы </a:t>
            </a:r>
            <a:r>
              <a:rPr lang="en-US" dirty="0">
                <a:latin typeface="+mj-lt"/>
              </a:rPr>
              <a:t>SQLi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32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 build="p"/>
      <p:bldP spid="8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7617</TotalTime>
  <Words>17</Words>
  <Application>Microsoft Office PowerPoint</Application>
  <PresentationFormat>Произвольный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6</vt:i4>
      </vt:variant>
    </vt:vector>
  </HeadingPairs>
  <TitlesOfParts>
    <vt:vector size="19" baseType="lpstr">
      <vt:lpstr>RF Dewi</vt:lpstr>
      <vt:lpstr>Calibri</vt:lpstr>
      <vt:lpstr>Arial</vt:lpstr>
      <vt:lpstr>TTPositive-DemiBold</vt:lpstr>
      <vt:lpstr>TT Positive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SQLi</vt:lpstr>
      <vt:lpstr>Типы SQLi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120</cp:revision>
  <dcterms:created xsi:type="dcterms:W3CDTF">2022-09-12T13:03:00Z</dcterms:created>
  <dcterms:modified xsi:type="dcterms:W3CDTF">2024-03-17T13:43:57Z</dcterms:modified>
</cp:coreProperties>
</file>