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5"/>
  </p:notesMasterIdLst>
  <p:handoutMasterIdLst>
    <p:handoutMasterId r:id="rId16"/>
  </p:handoutMasterIdLst>
  <p:sldIdLst>
    <p:sldId id="345" r:id="rId8"/>
    <p:sldId id="346" r:id="rId9"/>
    <p:sldId id="347" r:id="rId10"/>
    <p:sldId id="348" r:id="rId11"/>
    <p:sldId id="304" r:id="rId12"/>
    <p:sldId id="305" r:id="rId13"/>
    <p:sldId id="311" r:id="rId14"/>
  </p:sldIdLst>
  <p:sldSz cx="20108863" cy="11310938"/>
  <p:notesSz cx="6858000" cy="9144000"/>
  <p:embeddedFontLst>
    <p:embeddedFont>
      <p:font typeface="RF Dewi" panose="00000500000000000000" charset="-52"/>
      <p:regular r:id="rId17"/>
      <p:bold r:id="rId18"/>
      <p:italic r:id="rId19"/>
      <p:boldItalic r:id="rId20"/>
    </p:embeddedFont>
    <p:embeddedFont>
      <p:font typeface="RF Dewi Extended" panose="00000505000000000000" charset="-52"/>
      <p:regular r:id="rId21"/>
      <p:bold r:id="rId22"/>
      <p:italic r:id="rId23"/>
      <p:boldItalic r:id="rId24"/>
    </p:embeddedFont>
    <p:embeddedFont>
      <p:font typeface="TT Positive" panose="020B000302000002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EA3F3B"/>
    <a:srgbClr val="26242C"/>
    <a:srgbClr val="212121"/>
    <a:srgbClr val="26242D"/>
    <a:srgbClr val="387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>
        <p:scale>
          <a:sx n="66" d="100"/>
          <a:sy n="66" d="100"/>
        </p:scale>
        <p:origin x="45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Уязвимости </a:t>
            </a:r>
            <a:r>
              <a:rPr lang="en-US" dirty="0">
                <a:latin typeface="+mj-lt"/>
              </a:rPr>
              <a:t>Web-</a:t>
            </a:r>
            <a:r>
              <a:rPr lang="ru-RU" dirty="0">
                <a:latin typeface="+mj-lt"/>
              </a:rPr>
              <a:t>приложений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LFI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2BAB2-BA0A-F2CC-823E-13567B1A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T Positive" panose="020B0003020000020203" pitchFamily="34" charset="0"/>
              </a:rPr>
              <a:t>LFI</a:t>
            </a:r>
            <a:endParaRPr lang="ru-RU" dirty="0">
              <a:latin typeface="TT Positive" panose="020B0003020000020203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1C0AA27-9983-FC2F-04B9-335708D0E9A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2851" t="-147" r="143" b="1"/>
          <a:stretch/>
        </p:blipFill>
        <p:spPr>
          <a:xfrm>
            <a:off x="1449387" y="2760786"/>
            <a:ext cx="17210088" cy="7791327"/>
          </a:xfrm>
        </p:spPr>
      </p:pic>
    </p:spTree>
    <p:extLst>
      <p:ext uri="{BB962C8B-B14F-4D97-AF65-F5344CB8AC3E}">
        <p14:creationId xmlns:p14="http://schemas.microsoft.com/office/powerpoint/2010/main" val="196932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9C69E-8E13-EB4F-F4A3-1DA20DF8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Обнаружение </a:t>
            </a:r>
            <a:r>
              <a:rPr lang="en-US" dirty="0">
                <a:latin typeface="+mj-lt"/>
              </a:rPr>
              <a:t>LFI</a:t>
            </a:r>
            <a:endParaRPr lang="ru-RU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FB256-28A2-9F4A-CE7F-964585E3688A}"/>
              </a:ext>
            </a:extLst>
          </p:cNvPr>
          <p:cNvSpPr txBox="1"/>
          <p:nvPr/>
        </p:nvSpPr>
        <p:spPr>
          <a:xfrm>
            <a:off x="693738" y="2177143"/>
            <a:ext cx="258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/</a:t>
            </a:r>
            <a:r>
              <a:rPr lang="en-US" sz="2800" b="1" dirty="0" err="1"/>
              <a:t>etc</a:t>
            </a:r>
            <a:r>
              <a:rPr lang="en-US" sz="2800" b="1" dirty="0"/>
              <a:t>/passwd</a:t>
            </a:r>
            <a:endParaRPr lang="ru-RU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CC9ED-1344-A648-1B7F-0765F756967E}"/>
              </a:ext>
            </a:extLst>
          </p:cNvPr>
          <p:cNvSpPr txBox="1"/>
          <p:nvPr/>
        </p:nvSpPr>
        <p:spPr>
          <a:xfrm>
            <a:off x="5940652" y="2177143"/>
            <a:ext cx="394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file=/</a:t>
            </a:r>
            <a:r>
              <a:rPr lang="en-US" sz="2800" b="1" dirty="0" err="1"/>
              <a:t>etc</a:t>
            </a:r>
            <a:r>
              <a:rPr lang="en-US" sz="2800" b="1" dirty="0"/>
              <a:t>/</a:t>
            </a:r>
            <a:r>
              <a:rPr lang="en-US" sz="2800" b="1" dirty="0" err="1"/>
              <a:t>passwd.php</a:t>
            </a:r>
            <a:endParaRPr lang="ru-RU" sz="2800" b="1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DFAE3421-8574-3448-C977-3F6FFF341F05}"/>
              </a:ext>
            </a:extLst>
          </p:cNvPr>
          <p:cNvSpPr/>
          <p:nvPr/>
        </p:nvSpPr>
        <p:spPr>
          <a:xfrm>
            <a:off x="3454400" y="2278743"/>
            <a:ext cx="1944914" cy="3200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4B544-02EA-E22A-3A39-FBED272E5DC6}"/>
              </a:ext>
            </a:extLst>
          </p:cNvPr>
          <p:cNvSpPr txBox="1"/>
          <p:nvPr/>
        </p:nvSpPr>
        <p:spPr>
          <a:xfrm>
            <a:off x="12276137" y="2177143"/>
            <a:ext cx="394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/</a:t>
            </a:r>
            <a:r>
              <a:rPr lang="en-US" sz="2800" b="1" dirty="0" err="1"/>
              <a:t>etc</a:t>
            </a:r>
            <a:r>
              <a:rPr lang="en-US" sz="2800" b="1" dirty="0"/>
              <a:t>/passwd%00.php</a:t>
            </a:r>
            <a:endParaRPr lang="ru-RU" sz="2800" b="1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2961608-77E2-FC56-D2E6-26F48283CFDE}"/>
              </a:ext>
            </a:extLst>
          </p:cNvPr>
          <p:cNvSpPr/>
          <p:nvPr/>
        </p:nvSpPr>
        <p:spPr>
          <a:xfrm>
            <a:off x="10224634" y="2278743"/>
            <a:ext cx="1944914" cy="3200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EE1B-367D-41F3-0366-6C23AE83BEE4}"/>
              </a:ext>
            </a:extLst>
          </p:cNvPr>
          <p:cNvSpPr txBox="1"/>
          <p:nvPr/>
        </p:nvSpPr>
        <p:spPr>
          <a:xfrm>
            <a:off x="12954680" y="3524195"/>
            <a:ext cx="258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/</a:t>
            </a:r>
            <a:r>
              <a:rPr lang="en-US" sz="2800" b="1" dirty="0" err="1"/>
              <a:t>etc</a:t>
            </a:r>
            <a:r>
              <a:rPr lang="en-US" sz="2800" b="1" dirty="0"/>
              <a:t>/passwd</a:t>
            </a:r>
            <a:endParaRPr lang="ru-RU" sz="2800" b="1" dirty="0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A986A43D-51E5-1B3B-FDFE-3E24B7504D49}"/>
              </a:ext>
            </a:extLst>
          </p:cNvPr>
          <p:cNvSpPr/>
          <p:nvPr/>
        </p:nvSpPr>
        <p:spPr>
          <a:xfrm>
            <a:off x="14949714" y="2815771"/>
            <a:ext cx="348343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017D2-05C1-F861-359E-EBB44C8F84D5}"/>
              </a:ext>
            </a:extLst>
          </p:cNvPr>
          <p:cNvSpPr txBox="1"/>
          <p:nvPr/>
        </p:nvSpPr>
        <p:spPr>
          <a:xfrm>
            <a:off x="1030514" y="5669983"/>
            <a:ext cx="1689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http://site.test.lan/index2.php?file=php://filter/</a:t>
            </a:r>
            <a:r>
              <a:rPr lang="en-US" sz="2800" b="1" dirty="0">
                <a:solidFill>
                  <a:srgbClr val="FF0000"/>
                </a:solidFill>
              </a:rPr>
              <a:t>convert.base64-encode</a:t>
            </a:r>
            <a:r>
              <a:rPr lang="en-US" sz="2800" b="1" dirty="0"/>
              <a:t>/resource=/etc/passwd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09145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08D78-15BD-D68C-D8F8-FDAAF9BE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T Positive" panose="020B0003020000020203" pitchFamily="34" charset="0"/>
              </a:rPr>
              <a:t>Отравление журнала </a:t>
            </a:r>
            <a:r>
              <a:rPr lang="en-US" dirty="0">
                <a:latin typeface="TT Positive" panose="020B0003020000020203" pitchFamily="34" charset="0"/>
              </a:rPr>
              <a:t>WEB </a:t>
            </a:r>
            <a:r>
              <a:rPr lang="ru-RU" dirty="0">
                <a:latin typeface="TT Positive" panose="020B0003020000020203" pitchFamily="34" charset="0"/>
              </a:rPr>
              <a:t>сервера</a:t>
            </a:r>
          </a:p>
        </p:txBody>
      </p:sp>
      <p:pic>
        <p:nvPicPr>
          <p:cNvPr id="5" name="Рисунок 4" descr="Изображение выглядит как текст, Шрифт, число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CB8B33B-FF21-D39D-DD92-FF421DDAD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r="-51"/>
          <a:stretch/>
        </p:blipFill>
        <p:spPr>
          <a:xfrm>
            <a:off x="1449386" y="2760785"/>
            <a:ext cx="17210088" cy="7791327"/>
          </a:xfrm>
        </p:spPr>
      </p:pic>
    </p:spTree>
    <p:extLst>
      <p:ext uri="{BB962C8B-B14F-4D97-AF65-F5344CB8AC3E}">
        <p14:creationId xmlns:p14="http://schemas.microsoft.com/office/powerpoint/2010/main" val="358260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7704</TotalTime>
  <Words>61</Words>
  <Application>Microsoft Office PowerPoint</Application>
  <PresentationFormat>Произвольный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7</vt:i4>
      </vt:variant>
    </vt:vector>
  </HeadingPairs>
  <TitlesOfParts>
    <vt:vector size="20" baseType="lpstr">
      <vt:lpstr>RF Dewi</vt:lpstr>
      <vt:lpstr>Calibri</vt:lpstr>
      <vt:lpstr>TT Positive</vt:lpstr>
      <vt:lpstr>TTPositive-DemiBold</vt:lpstr>
      <vt:lpstr>Arial</vt:lpstr>
      <vt:lpstr>RF Dewi Extended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LFI</vt:lpstr>
      <vt:lpstr>Обнаружение LFI</vt:lpstr>
      <vt:lpstr>Отравление журнала WEB сервера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122</cp:revision>
  <dcterms:created xsi:type="dcterms:W3CDTF">2022-09-12T13:03:00Z</dcterms:created>
  <dcterms:modified xsi:type="dcterms:W3CDTF">2024-03-17T15:34:04Z</dcterms:modified>
</cp:coreProperties>
</file>