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7" r:id="rId9"/>
    <p:sldId id="348" r:id="rId10"/>
    <p:sldId id="349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EA3F3B"/>
    <a:srgbClr val="26242C"/>
    <a:srgbClr val="212121"/>
    <a:srgbClr val="26242D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Уязвимости </a:t>
            </a:r>
            <a:r>
              <a:rPr lang="en-US" dirty="0">
                <a:latin typeface="+mj-lt"/>
              </a:rPr>
              <a:t>Web-</a:t>
            </a:r>
            <a:r>
              <a:rPr lang="ru-RU" dirty="0">
                <a:latin typeface="+mj-lt"/>
              </a:rPr>
              <a:t>приложений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RCE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CE58AAA-2A34-ECE9-A87F-9593A2B9A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Инъекционными атаками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1459C-1034-B510-F320-CD967E17BC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5D3E6-AA9E-352B-CB0F-5EC8A06CB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610094-E2C5-AF35-8B0C-5E3D2D61A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0BC9F40-7DCF-F85D-B03A-EDDA3F153D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Атаками на </a:t>
            </a:r>
            <a:r>
              <a:rPr lang="ru-RU" dirty="0" err="1"/>
              <a:t>десериализацию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39E56-7DD1-34E6-718A-AB787132CD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Записью за пределы границ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C792CBA0-7419-ABF1-6FF5-FFDFC1C6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RCE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F6653-813B-0940-839D-1BC95AC2EEB8}"/>
              </a:ext>
            </a:extLst>
          </p:cNvPr>
          <p:cNvSpPr txBox="1"/>
          <p:nvPr/>
        </p:nvSpPr>
        <p:spPr>
          <a:xfrm>
            <a:off x="1401235" y="1688074"/>
            <a:ext cx="633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RCE</a:t>
            </a:r>
            <a:r>
              <a:rPr lang="en-US" sz="4400" b="1" dirty="0"/>
              <a:t> </a:t>
            </a:r>
            <a:r>
              <a:rPr lang="ru-RU" sz="4400" b="1" dirty="0"/>
              <a:t>можно достичь: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4A7E0-1E63-6289-0FF1-420A08046481}"/>
              </a:ext>
            </a:extLst>
          </p:cNvPr>
          <p:cNvSpPr txBox="1"/>
          <p:nvPr/>
        </p:nvSpPr>
        <p:spPr>
          <a:xfrm>
            <a:off x="12128500" y="945643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 не только...</a:t>
            </a:r>
          </a:p>
        </p:txBody>
      </p:sp>
    </p:spTree>
    <p:extLst>
      <p:ext uri="{BB962C8B-B14F-4D97-AF65-F5344CB8AC3E}">
        <p14:creationId xmlns:p14="http://schemas.microsoft.com/office/powerpoint/2010/main" val="28150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7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669ED5C-4520-0845-3C24-FB31A0499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41C82-95C0-E692-DC2E-06D9BE12D2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1235" y="3083723"/>
            <a:ext cx="1784878" cy="1242391"/>
          </a:xfrm>
        </p:spPr>
        <p:txBody>
          <a:bodyPr/>
          <a:lstStyle/>
          <a:p>
            <a:r>
              <a:rPr lang="en-US" sz="4800" dirty="0"/>
              <a:t>PHP</a:t>
            </a:r>
            <a:endParaRPr lang="ru-RU" sz="4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68B5CA-9B8C-1AA8-0FAD-8E1B43A12A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4439" y="5601182"/>
            <a:ext cx="2214562" cy="1242391"/>
          </a:xfrm>
        </p:spPr>
        <p:txBody>
          <a:bodyPr/>
          <a:lstStyle/>
          <a:p>
            <a:r>
              <a:rPr lang="en-US" sz="4800" dirty="0"/>
              <a:t>JAVA</a:t>
            </a:r>
            <a:endParaRPr lang="ru-RU" sz="4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830507-C252-4D2A-9D78-134620B33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C#</a:t>
            </a:r>
            <a:endParaRPr lang="ru-RU" sz="48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E6AE8A7-FDED-3E5E-15A0-A4392CEE27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C8036E-72A9-3FEF-3E3B-7E9D4F7D0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2EE54F9-430E-CE09-2923-23099F2C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Примеры уязвимого кода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E1AF9E-5830-5DE7-C747-96BC54A4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26" y="2971490"/>
            <a:ext cx="6296449" cy="16977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A402FC-763D-188C-FD99-C6988BC61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45"/>
          <a:stretch/>
        </p:blipFill>
        <p:spPr>
          <a:xfrm>
            <a:off x="5047826" y="5563413"/>
            <a:ext cx="9425412" cy="166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935F18-EF31-79E9-A565-15370136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826" y="7938009"/>
            <a:ext cx="8293671" cy="16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E9C66B3-A6CB-B20B-96F9-60705E515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Первоначальный доступ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A6FD8-0D5B-900A-22E0-CF54A059A0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D86A84-3C2C-C1EF-77C1-55835440ED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F16058-8C51-CF19-BA42-C6DD894CD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4DC06E-4905-7629-DE52-5213AA467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Раскрытие информации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8E7A60E-9E1E-E8A1-C5D3-60855390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Отказ в обслуживании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2E08391-D3E9-2EB1-A474-0DAAA831D4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b="1" dirty="0" err="1">
                <a:solidFill>
                  <a:srgbClr val="FF0000"/>
                </a:solidFill>
                <a:effectLst/>
              </a:rPr>
              <a:t>Криптомайнинг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9D9E22C-93F6-27B6-D918-4797FD50C1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40B6B47-84CB-FA41-2C16-C43C0C4CE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B11B973-F094-5E2F-5EA4-42820AF256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/>
              </a:rPr>
              <a:t>Ransomware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8BEB9360-B978-A8AF-B0F7-7C99F360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последствия </a:t>
            </a:r>
            <a:r>
              <a:rPr lang="en-US" dirty="0"/>
              <a:t>RCE</a:t>
            </a:r>
            <a:r>
              <a:rPr lang="ru-RU" dirty="0"/>
              <a:t>-атак</a:t>
            </a:r>
          </a:p>
        </p:txBody>
      </p:sp>
    </p:spTree>
    <p:extLst>
      <p:ext uri="{BB962C8B-B14F-4D97-AF65-F5344CB8AC3E}">
        <p14:creationId xmlns:p14="http://schemas.microsoft.com/office/powerpoint/2010/main" val="31289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7730</TotalTime>
  <Words>50</Words>
  <Application>Microsoft Office PowerPoint</Application>
  <PresentationFormat>Произвольный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</vt:lpstr>
      <vt:lpstr>Calibri</vt:lpstr>
      <vt:lpstr>Arial</vt:lpstr>
      <vt:lpstr>TTPositive-DemiBold</vt:lpstr>
      <vt:lpstr>TT Positive</vt:lpstr>
      <vt:lpstr>RF Dewi Extended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RCE</vt:lpstr>
      <vt:lpstr>Примеры уязвимого кода</vt:lpstr>
      <vt:lpstr>Некоторые последствия RCE-атак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123</cp:revision>
  <dcterms:created xsi:type="dcterms:W3CDTF">2022-09-12T13:03:00Z</dcterms:created>
  <dcterms:modified xsi:type="dcterms:W3CDTF">2024-03-17T16:00:53Z</dcterms:modified>
</cp:coreProperties>
</file>