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8" r:id="rId9"/>
    <p:sldId id="346" r:id="rId10"/>
    <p:sldId id="347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D"/>
    <a:srgbClr val="EBEBEB"/>
    <a:srgbClr val="26242C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Уязвимости </a:t>
            </a:r>
            <a:r>
              <a:rPr lang="en-US" dirty="0">
                <a:latin typeface="+mj-lt"/>
              </a:rPr>
              <a:t>Web-</a:t>
            </a:r>
            <a:r>
              <a:rPr lang="ru-RU" dirty="0">
                <a:latin typeface="+mj-lt"/>
              </a:rPr>
              <a:t>приложений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OWASP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38A0D-3901-CBF9-D9EE-4F2587F1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Что такое топ-10 уязвимостей?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54CBC9-B713-55F2-7B9D-546F818976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9"/>
            <a:ext cx="17394331" cy="120015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OWASP Top 10 </a:t>
            </a:r>
            <a:r>
              <a:rPr lang="ru-RU" dirty="0"/>
              <a:t>– это отчет или информационный документ, в котором перечислены основные проблемы, связанные с безопасностью веб-приложений.</a:t>
            </a:r>
            <a:endParaRPr lang="en-US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C18874EB-A691-FD67-C57C-23FC35AF06E3}"/>
              </a:ext>
            </a:extLst>
          </p:cNvPr>
          <p:cNvSpPr txBox="1">
            <a:spLocks/>
          </p:cNvSpPr>
          <p:nvPr/>
        </p:nvSpPr>
        <p:spPr>
          <a:xfrm>
            <a:off x="1485900" y="3475865"/>
            <a:ext cx="17394331" cy="1200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b="0" i="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5pPr>
            <a:lvl6pPr marL="414733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139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545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951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26242D"/>
                </a:solidFill>
              </a:rPr>
              <a:t>Формируется каждые </a:t>
            </a:r>
            <a:r>
              <a:rPr lang="ru-RU" b="1" dirty="0">
                <a:solidFill>
                  <a:srgbClr val="EA3F3B"/>
                </a:solidFill>
              </a:rPr>
              <a:t>3-4</a:t>
            </a:r>
            <a:r>
              <a:rPr lang="ru-RU" dirty="0">
                <a:solidFill>
                  <a:srgbClr val="26242D"/>
                </a:solidFill>
              </a:rPr>
              <a:t> года</a:t>
            </a:r>
            <a:r>
              <a:rPr lang="en-US" dirty="0">
                <a:solidFill>
                  <a:srgbClr val="26242D"/>
                </a:solidFill>
              </a:rPr>
              <a:t>.</a:t>
            </a:r>
            <a:endParaRPr lang="ru-RU" dirty="0">
              <a:solidFill>
                <a:srgbClr val="26242D"/>
              </a:solidFill>
            </a:endParaRPr>
          </a:p>
        </p:txBody>
      </p:sp>
      <p:pic>
        <p:nvPicPr>
          <p:cNvPr id="6" name="Рисунок 5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8BE633D-2BB5-6FD0-64C0-C5732DBE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31" y="4644633"/>
            <a:ext cx="16687800" cy="5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87C5B-417A-DF80-1433-0030D378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T Positive" panose="020B0003020000020203" pitchFamily="34" charset="0"/>
              </a:rPr>
              <a:t>Самые распространенные уязвимости по версии 2021 года</a:t>
            </a:r>
          </a:p>
        </p:txBody>
      </p:sp>
      <p:pic>
        <p:nvPicPr>
          <p:cNvPr id="5" name="Рисунок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4A79B9D-2712-1A2B-D6F3-24650B75701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/>
          <a:stretch/>
        </p:blipFill>
        <p:spPr>
          <a:xfrm>
            <a:off x="1449386" y="2760785"/>
            <a:ext cx="17210088" cy="7791327"/>
          </a:xfrm>
        </p:spPr>
      </p:pic>
    </p:spTree>
    <p:extLst>
      <p:ext uri="{BB962C8B-B14F-4D97-AF65-F5344CB8AC3E}">
        <p14:creationId xmlns:p14="http://schemas.microsoft.com/office/powerpoint/2010/main" val="65880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87C5B-417A-DF80-1433-0030D378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T Positive" panose="020B0003020000020203" pitchFamily="34" charset="0"/>
              </a:rPr>
              <a:t>Не вошли в </a:t>
            </a:r>
            <a:r>
              <a:rPr lang="en-US" dirty="0">
                <a:latin typeface="TT Positive" panose="020B0003020000020203" pitchFamily="34" charset="0"/>
              </a:rPr>
              <a:t>OWASP top-10</a:t>
            </a:r>
            <a:endParaRPr lang="ru-RU" dirty="0">
              <a:latin typeface="TT Positive" panose="020B0003020000020203" pitchFamily="34" charset="0"/>
            </a:endParaRPr>
          </a:p>
        </p:txBody>
      </p:sp>
      <p:pic>
        <p:nvPicPr>
          <p:cNvPr id="7" name="Рисунок 6" descr="Изображение выглядит как текст, снимок экрана, число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ED447CC1-397B-1E0B-44D8-0F1137C9F68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1640" b="-1"/>
          <a:stretch/>
        </p:blipFill>
        <p:spPr>
          <a:xfrm>
            <a:off x="1449386" y="2760785"/>
            <a:ext cx="17210088" cy="7791327"/>
          </a:xfrm>
        </p:spPr>
      </p:pic>
    </p:spTree>
    <p:extLst>
      <p:ext uri="{BB962C8B-B14F-4D97-AF65-F5344CB8AC3E}">
        <p14:creationId xmlns:p14="http://schemas.microsoft.com/office/powerpoint/2010/main" val="33543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7760</TotalTime>
  <Words>47</Words>
  <Application>Microsoft Office PowerPoint</Application>
  <PresentationFormat>Произвольный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RF Dewi Extended</vt:lpstr>
      <vt:lpstr>Calibri</vt:lpstr>
      <vt:lpstr>TT Positive</vt:lpstr>
      <vt:lpstr>RF Dewi</vt:lpstr>
      <vt:lpstr>Arial</vt:lpstr>
      <vt:lpstr>TTPositive-DemiBold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Что такое топ-10 уязвимостей?</vt:lpstr>
      <vt:lpstr>Самые распространенные уязвимости по версии 2021 года</vt:lpstr>
      <vt:lpstr>Не вошли в OWASP top-10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124</cp:revision>
  <dcterms:created xsi:type="dcterms:W3CDTF">2022-09-12T13:03:00Z</dcterms:created>
  <dcterms:modified xsi:type="dcterms:W3CDTF">2024-03-18T01:23:37Z</dcterms:modified>
</cp:coreProperties>
</file>